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19"/>
  </p:notesMasterIdLst>
  <p:handoutMasterIdLst>
    <p:handoutMasterId r:id="rId20"/>
  </p:handoutMasterIdLst>
  <p:sldIdLst>
    <p:sldId id="256" r:id="rId4"/>
    <p:sldId id="258" r:id="rId5"/>
    <p:sldId id="257" r:id="rId6"/>
    <p:sldId id="298" r:id="rId7"/>
    <p:sldId id="299" r:id="rId8"/>
    <p:sldId id="305" r:id="rId9"/>
    <p:sldId id="306" r:id="rId10"/>
    <p:sldId id="307" r:id="rId11"/>
    <p:sldId id="308" r:id="rId12"/>
    <p:sldId id="309" r:id="rId13"/>
    <p:sldId id="310" r:id="rId14"/>
    <p:sldId id="311" r:id="rId15"/>
    <p:sldId id="312" r:id="rId16"/>
    <p:sldId id="296" r:id="rId17"/>
    <p:sldId id="297" r:id="rId18"/>
  </p:sldIdLst>
  <p:sldSz cx="18288000" cy="10287000"/>
  <p:notesSz cx="6858000" cy="9144000"/>
  <p:embeddedFontLst>
    <p:embeddedFont>
      <p:font typeface="#9Slide02 Noi dung dai" panose="02000000000000000000" pitchFamily="2" charset="0"/>
      <p:regular r:id="rId21"/>
    </p:embeddedFont>
    <p:embeddedFont>
      <p:font typeface="#9Slide02 Tieu de dai" panose="02000000000000000000" pitchFamily="2" charset="0"/>
      <p:bold r:id="rId22"/>
    </p:embeddedFont>
    <p:embeddedFont>
      <p:font typeface="#9Slide03 AllRoundGothic" panose="020B0703020202020104" pitchFamily="34" charset="-93"/>
      <p:regular r:id="rId23"/>
    </p:embeddedFont>
    <p:embeddedFont>
      <p:font typeface="#9Slide03 SVN-Avo Bold" panose="02040603050506020204" pitchFamily="18"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FF"/>
    <a:srgbClr val="9933FF"/>
    <a:srgbClr val="006699"/>
    <a:srgbClr val="FBEFE0"/>
    <a:srgbClr val="00FFFF"/>
    <a:srgbClr val="9E2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50" d="100"/>
          <a:sy n="50" d="100"/>
        </p:scale>
        <p:origin x="1299"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1" d="100"/>
          <a:sy n="61" d="100"/>
        </p:scale>
        <p:origin x="2952"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64EAC370-AD5E-B7E2-78C6-7ED77E696C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EAF9E23A-37F6-55CB-CA89-2FDB7E4EDD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EC7860-84EF-4700-857E-7AA5F9EE5B4E}" type="datetimeFigureOut">
              <a:rPr lang="en-US" smtClean="0"/>
              <a:t>9/1/2023</a:t>
            </a:fld>
            <a:endParaRPr lang="en-US"/>
          </a:p>
        </p:txBody>
      </p:sp>
      <p:sp>
        <p:nvSpPr>
          <p:cNvPr id="4" name="Chỗ dành sẵn cho Chân trang 3">
            <a:extLst>
              <a:ext uri="{FF2B5EF4-FFF2-40B4-BE49-F238E27FC236}">
                <a16:creationId xmlns:a16="http://schemas.microsoft.com/office/drawing/2014/main" id="{8D7AED06-560A-BB3C-DF21-6A3D65DA5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72EC23CC-E316-5D49-3BEC-7CDDE6A8BB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716D77-62AE-4295-9609-7881933A6387}" type="slidenum">
              <a:rPr lang="en-US" smtClean="0"/>
              <a:t>‹#›</a:t>
            </a:fld>
            <a:endParaRPr lang="en-US"/>
          </a:p>
        </p:txBody>
      </p:sp>
    </p:spTree>
    <p:extLst>
      <p:ext uri="{BB962C8B-B14F-4D97-AF65-F5344CB8AC3E}">
        <p14:creationId xmlns:p14="http://schemas.microsoft.com/office/powerpoint/2010/main" val="3406223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3B8B7-494A-4420-8D65-E078D680F588}" type="datetimeFigureOut">
              <a:rPr lang="en-US" smtClean="0"/>
              <a:t>9/1/2023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0300-6487-49E6-B0C0-3927F4256950}" type="slidenum">
              <a:rPr lang="en-US" smtClean="0"/>
              <a:t>‹#›</a:t>
            </a:fld>
            <a:endParaRPr lang="en-US"/>
          </a:p>
        </p:txBody>
      </p:sp>
    </p:spTree>
    <p:extLst>
      <p:ext uri="{BB962C8B-B14F-4D97-AF65-F5344CB8AC3E}">
        <p14:creationId xmlns:p14="http://schemas.microsoft.com/office/powerpoint/2010/main" val="18189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742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987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020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528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389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034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496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219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093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530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9451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619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218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5731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4"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14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79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827B4E5-B811-B99C-6A36-46BA8E828A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2" name="Hình chữ nhật 11">
            <a:extLst>
              <a:ext uri="{FF2B5EF4-FFF2-40B4-BE49-F238E27FC236}">
                <a16:creationId xmlns:a16="http://schemas.microsoft.com/office/drawing/2014/main" id="{E4D13F81-F1F3-8739-CB7B-3D4C6CF4419B}"/>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3" name="Hình ảnh 12" descr="Ảnh có chứa phim hoạt hình, văn bản, vòng tròn, Đồ họa&#10;&#10;Mô tả được tạo tự động">
            <a:extLst>
              <a:ext uri="{FF2B5EF4-FFF2-40B4-BE49-F238E27FC236}">
                <a16:creationId xmlns:a16="http://schemas.microsoft.com/office/drawing/2014/main" id="{D9AE7F07-EBBF-7CBA-9860-B6F83F63C6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22C31A-767D-3237-D5E4-F42AAA36AC3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67836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69FC5C2-B80F-2CEF-D4B5-187548497778}"/>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9/1/2023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16528474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69"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22.svg"/><Relationship Id="rId12"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22.svg"/><Relationship Id="rId12"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zalo.me/g/xmubkw031" TargetMode="External"/><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hyperlink" Target="mailto:https://www.facebook.com/groups/97636430684893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22.svg"/><Relationship Id="rId12"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958892" y="3992425"/>
            <a:ext cx="20205784" cy="10961638"/>
          </a:xfrm>
          <a:custGeom>
            <a:avLst/>
            <a:gdLst/>
            <a:ahLst/>
            <a:cxnLst/>
            <a:rect l="l" t="t" r="r" b="b"/>
            <a:pathLst>
              <a:path w="20205784" h="10961638">
                <a:moveTo>
                  <a:pt x="0" y="0"/>
                </a:moveTo>
                <a:lnTo>
                  <a:pt x="20205784" y="0"/>
                </a:lnTo>
                <a:lnTo>
                  <a:pt x="20205784" y="10961638"/>
                </a:lnTo>
                <a:lnTo>
                  <a:pt x="0" y="10961638"/>
                </a:lnTo>
                <a:lnTo>
                  <a:pt x="0" y="0"/>
                </a:lnTo>
                <a:close/>
              </a:path>
            </a:pathLst>
          </a:custGeom>
          <a:blipFill>
            <a:blip r:embed="rId2"/>
            <a:stretch>
              <a:fillRect/>
            </a:stretch>
          </a:blipFill>
        </p:spPr>
        <p:txBody>
          <a:bodyPr/>
          <a:lstStyle/>
          <a:p>
            <a:endParaRPr lang="en-US"/>
          </a:p>
        </p:txBody>
      </p:sp>
      <p:sp>
        <p:nvSpPr>
          <p:cNvPr id="3" name="Freeform 3"/>
          <p:cNvSpPr/>
          <p:nvPr/>
        </p:nvSpPr>
        <p:spPr>
          <a:xfrm>
            <a:off x="7548362"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7548362" y="1061383"/>
            <a:ext cx="12029318" cy="9052062"/>
          </a:xfrm>
          <a:custGeom>
            <a:avLst/>
            <a:gdLst/>
            <a:ahLst/>
            <a:cxnLst/>
            <a:rect l="l" t="t" r="r" b="b"/>
            <a:pathLst>
              <a:path w="12029318" h="9052062">
                <a:moveTo>
                  <a:pt x="12029318" y="0"/>
                </a:moveTo>
                <a:lnTo>
                  <a:pt x="0" y="0"/>
                </a:lnTo>
                <a:lnTo>
                  <a:pt x="0" y="9052062"/>
                </a:lnTo>
                <a:lnTo>
                  <a:pt x="12029318" y="9052062"/>
                </a:lnTo>
                <a:lnTo>
                  <a:pt x="12029318" y="0"/>
                </a:lnTo>
                <a:close/>
              </a:path>
            </a:pathLst>
          </a:custGeom>
          <a:blipFill>
            <a:blip r:embed="rId5"/>
            <a:stretch>
              <a:fillRect/>
            </a:stretch>
          </a:blipFill>
        </p:spPr>
        <p:txBody>
          <a:bodyPr/>
          <a:lstStyle/>
          <a:p>
            <a:endParaRPr lang="en-US"/>
          </a:p>
        </p:txBody>
      </p:sp>
      <p:sp>
        <p:nvSpPr>
          <p:cNvPr id="6" name="Freeform 6"/>
          <p:cNvSpPr/>
          <p:nvPr/>
        </p:nvSpPr>
        <p:spPr>
          <a:xfrm>
            <a:off x="-5058045" y="0"/>
            <a:ext cx="10116090" cy="10615923"/>
          </a:xfrm>
          <a:custGeom>
            <a:avLst/>
            <a:gdLst/>
            <a:ahLst/>
            <a:cxnLst/>
            <a:rect l="l" t="t" r="r" b="b"/>
            <a:pathLst>
              <a:path w="10116090" h="10615923">
                <a:moveTo>
                  <a:pt x="0" y="0"/>
                </a:moveTo>
                <a:lnTo>
                  <a:pt x="10116090" y="0"/>
                </a:lnTo>
                <a:lnTo>
                  <a:pt x="10116090" y="10615923"/>
                </a:lnTo>
                <a:lnTo>
                  <a:pt x="0" y="10615923"/>
                </a:lnTo>
                <a:lnTo>
                  <a:pt x="0" y="0"/>
                </a:lnTo>
                <a:close/>
              </a:path>
            </a:pathLst>
          </a:custGeom>
          <a:blipFill>
            <a:blip r:embed="rId6"/>
            <a:stretch>
              <a:fillRect/>
            </a:stretch>
          </a:blipFill>
        </p:spPr>
        <p:txBody>
          <a:bodyPr/>
          <a:lstStyle/>
          <a:p>
            <a:endParaRPr lang="en-US"/>
          </a:p>
        </p:txBody>
      </p:sp>
      <p:sp>
        <p:nvSpPr>
          <p:cNvPr id="7" name="Freeform 7"/>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flipH="1">
            <a:off x="11118978" y="5230082"/>
            <a:ext cx="1737310" cy="4329744"/>
          </a:xfrm>
          <a:custGeom>
            <a:avLst/>
            <a:gdLst/>
            <a:ahLst/>
            <a:cxnLst/>
            <a:rect l="l" t="t" r="r" b="b"/>
            <a:pathLst>
              <a:path w="1737310" h="4329744">
                <a:moveTo>
                  <a:pt x="1737310" y="0"/>
                </a:moveTo>
                <a:lnTo>
                  <a:pt x="0" y="0"/>
                </a:lnTo>
                <a:lnTo>
                  <a:pt x="0" y="4329744"/>
                </a:lnTo>
                <a:lnTo>
                  <a:pt x="1737310" y="4329744"/>
                </a:lnTo>
                <a:lnTo>
                  <a:pt x="1737310" y="0"/>
                </a:lnTo>
                <a:close/>
              </a:path>
            </a:pathLst>
          </a:custGeom>
          <a:blipFill>
            <a:blip r:embed="rId9"/>
            <a:stretch>
              <a:fillRect/>
            </a:stretch>
          </a:blipFill>
        </p:spPr>
        <p:txBody>
          <a:bodyPr/>
          <a:lstStyle/>
          <a:p>
            <a:endParaRPr lang="en-US"/>
          </a:p>
        </p:txBody>
      </p:sp>
      <p:sp>
        <p:nvSpPr>
          <p:cNvPr id="11" name="Freeform 11"/>
          <p:cNvSpPr/>
          <p:nvPr/>
        </p:nvSpPr>
        <p:spPr>
          <a:xfrm flipH="1">
            <a:off x="0" y="2877220"/>
            <a:ext cx="1507034" cy="1115205"/>
          </a:xfrm>
          <a:custGeom>
            <a:avLst/>
            <a:gdLst/>
            <a:ahLst/>
            <a:cxnLst/>
            <a:rect l="l" t="t" r="r" b="b"/>
            <a:pathLst>
              <a:path w="1507034" h="1115205">
                <a:moveTo>
                  <a:pt x="1507034" y="0"/>
                </a:moveTo>
                <a:lnTo>
                  <a:pt x="0" y="0"/>
                </a:lnTo>
                <a:lnTo>
                  <a:pt x="0" y="1115205"/>
                </a:lnTo>
                <a:lnTo>
                  <a:pt x="1507034" y="1115205"/>
                </a:lnTo>
                <a:lnTo>
                  <a:pt x="1507034" y="0"/>
                </a:lnTo>
                <a:close/>
              </a:path>
            </a:pathLst>
          </a:custGeom>
          <a:blipFill>
            <a:blip r:embed="rId10"/>
            <a:stretch>
              <a:fillRect/>
            </a:stretch>
          </a:blipFill>
        </p:spPr>
        <p:txBody>
          <a:bodyPr/>
          <a:lstStyle/>
          <a:p>
            <a:endParaRPr lang="en-US"/>
          </a:p>
        </p:txBody>
      </p:sp>
      <p:sp>
        <p:nvSpPr>
          <p:cNvPr id="12" name="Freeform 12"/>
          <p:cNvSpPr/>
          <p:nvPr/>
        </p:nvSpPr>
        <p:spPr>
          <a:xfrm>
            <a:off x="2669545" y="4991100"/>
            <a:ext cx="1268866" cy="974383"/>
          </a:xfrm>
          <a:custGeom>
            <a:avLst/>
            <a:gdLst/>
            <a:ahLst/>
            <a:cxnLst/>
            <a:rect l="l" t="t" r="r" b="b"/>
            <a:pathLst>
              <a:path w="1268866" h="974383">
                <a:moveTo>
                  <a:pt x="0" y="0"/>
                </a:moveTo>
                <a:lnTo>
                  <a:pt x="1268865" y="0"/>
                </a:lnTo>
                <a:lnTo>
                  <a:pt x="1268865" y="974383"/>
                </a:lnTo>
                <a:lnTo>
                  <a:pt x="0" y="974383"/>
                </a:lnTo>
                <a:lnTo>
                  <a:pt x="0" y="0"/>
                </a:lnTo>
                <a:close/>
              </a:path>
            </a:pathLst>
          </a:custGeom>
          <a:blipFill>
            <a:blip r:embed="rId11"/>
            <a:stretch>
              <a:fillRect/>
            </a:stretch>
          </a:blipFill>
        </p:spPr>
        <p:txBody>
          <a:bodyPr/>
          <a:lstStyle/>
          <a:p>
            <a:endParaRPr lang="en-US"/>
          </a:p>
        </p:txBody>
      </p:sp>
      <p:sp>
        <p:nvSpPr>
          <p:cNvPr id="13" name="Freeform 13"/>
          <p:cNvSpPr/>
          <p:nvPr/>
        </p:nvSpPr>
        <p:spPr>
          <a:xfrm>
            <a:off x="4544163" y="650429"/>
            <a:ext cx="8664872" cy="3552597"/>
          </a:xfrm>
          <a:custGeom>
            <a:avLst/>
            <a:gdLst/>
            <a:ahLst/>
            <a:cxnLst/>
            <a:rect l="l" t="t" r="r" b="b"/>
            <a:pathLst>
              <a:path w="8664872" h="3552597">
                <a:moveTo>
                  <a:pt x="0" y="0"/>
                </a:moveTo>
                <a:lnTo>
                  <a:pt x="8664872" y="0"/>
                </a:lnTo>
                <a:lnTo>
                  <a:pt x="8664872" y="3552598"/>
                </a:lnTo>
                <a:lnTo>
                  <a:pt x="0" y="35525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Hộp Văn bản 14">
            <a:extLst>
              <a:ext uri="{FF2B5EF4-FFF2-40B4-BE49-F238E27FC236}">
                <a16:creationId xmlns:a16="http://schemas.microsoft.com/office/drawing/2014/main" id="{1A66AE38-649B-1D12-7D8A-CAB2AD9E968B}"/>
              </a:ext>
            </a:extLst>
          </p:cNvPr>
          <p:cNvSpPr txBox="1">
            <a:spLocks noChangeAspect="1"/>
          </p:cNvSpPr>
          <p:nvPr/>
        </p:nvSpPr>
        <p:spPr>
          <a:xfrm>
            <a:off x="8160256" y="926270"/>
            <a:ext cx="866775" cy="501700"/>
          </a:xfrm>
          <a:custGeom>
            <a:avLst/>
            <a:gdLst/>
            <a:ahLst/>
            <a:cxnLst/>
            <a:rect l="l" t="t" r="r" b="b"/>
            <a:pathLst>
              <a:path w="866775" h="501700">
                <a:moveTo>
                  <a:pt x="0" y="473125"/>
                </a:moveTo>
                <a:lnTo>
                  <a:pt x="866775" y="473125"/>
                </a:lnTo>
                <a:lnTo>
                  <a:pt x="866775" y="501700"/>
                </a:lnTo>
                <a:lnTo>
                  <a:pt x="0" y="501700"/>
                </a:lnTo>
                <a:close/>
                <a:moveTo>
                  <a:pt x="585936" y="223466"/>
                </a:moveTo>
                <a:cubicBezTo>
                  <a:pt x="570458" y="223466"/>
                  <a:pt x="555948" y="227931"/>
                  <a:pt x="542404" y="236860"/>
                </a:cubicBezTo>
                <a:cubicBezTo>
                  <a:pt x="528861" y="245790"/>
                  <a:pt x="519857" y="257473"/>
                  <a:pt x="515392" y="271909"/>
                </a:cubicBezTo>
                <a:lnTo>
                  <a:pt x="654918" y="271909"/>
                </a:lnTo>
                <a:cubicBezTo>
                  <a:pt x="650007" y="257324"/>
                  <a:pt x="641226" y="245604"/>
                  <a:pt x="628576" y="236749"/>
                </a:cubicBezTo>
                <a:cubicBezTo>
                  <a:pt x="615925" y="227894"/>
                  <a:pt x="601712" y="223466"/>
                  <a:pt x="585936" y="223466"/>
                </a:cubicBezTo>
                <a:close/>
                <a:moveTo>
                  <a:pt x="348630" y="172120"/>
                </a:moveTo>
                <a:lnTo>
                  <a:pt x="409352" y="172120"/>
                </a:lnTo>
                <a:lnTo>
                  <a:pt x="409352" y="425500"/>
                </a:lnTo>
                <a:lnTo>
                  <a:pt x="348630" y="425500"/>
                </a:lnTo>
                <a:close/>
                <a:moveTo>
                  <a:pt x="586383" y="164083"/>
                </a:moveTo>
                <a:cubicBezTo>
                  <a:pt x="622102" y="164083"/>
                  <a:pt x="652648" y="177292"/>
                  <a:pt x="678024" y="203709"/>
                </a:cubicBezTo>
                <a:cubicBezTo>
                  <a:pt x="703399" y="230126"/>
                  <a:pt x="716086" y="261268"/>
                  <a:pt x="716086" y="297136"/>
                </a:cubicBezTo>
                <a:cubicBezTo>
                  <a:pt x="716086" y="300112"/>
                  <a:pt x="716086" y="303015"/>
                  <a:pt x="716086" y="305842"/>
                </a:cubicBezTo>
                <a:cubicBezTo>
                  <a:pt x="715640" y="308372"/>
                  <a:pt x="715342" y="310233"/>
                  <a:pt x="715194" y="311423"/>
                </a:cubicBezTo>
                <a:lnTo>
                  <a:pt x="712961" y="325934"/>
                </a:lnTo>
                <a:lnTo>
                  <a:pt x="516285" y="325934"/>
                </a:lnTo>
                <a:cubicBezTo>
                  <a:pt x="520750" y="340668"/>
                  <a:pt x="529121" y="352425"/>
                  <a:pt x="541400" y="361206"/>
                </a:cubicBezTo>
                <a:cubicBezTo>
                  <a:pt x="553678" y="369987"/>
                  <a:pt x="567556" y="374378"/>
                  <a:pt x="583034" y="374378"/>
                </a:cubicBezTo>
                <a:cubicBezTo>
                  <a:pt x="594792" y="374378"/>
                  <a:pt x="605693" y="372406"/>
                  <a:pt x="615739" y="368462"/>
                </a:cubicBezTo>
                <a:cubicBezTo>
                  <a:pt x="625785" y="364518"/>
                  <a:pt x="633784" y="359123"/>
                  <a:pt x="639738" y="352277"/>
                </a:cubicBezTo>
                <a:lnTo>
                  <a:pt x="706934" y="352277"/>
                </a:lnTo>
                <a:cubicBezTo>
                  <a:pt x="699343" y="375047"/>
                  <a:pt x="683865" y="394321"/>
                  <a:pt x="660499" y="410096"/>
                </a:cubicBezTo>
                <a:cubicBezTo>
                  <a:pt x="637133" y="425872"/>
                  <a:pt x="612056" y="433760"/>
                  <a:pt x="585266" y="433760"/>
                </a:cubicBezTo>
                <a:cubicBezTo>
                  <a:pt x="548655" y="433760"/>
                  <a:pt x="517178" y="420812"/>
                  <a:pt x="490835" y="394916"/>
                </a:cubicBezTo>
                <a:cubicBezTo>
                  <a:pt x="477887" y="381968"/>
                  <a:pt x="468139" y="367680"/>
                  <a:pt x="461590" y="352053"/>
                </a:cubicBezTo>
                <a:cubicBezTo>
                  <a:pt x="455042" y="336426"/>
                  <a:pt x="451768" y="319311"/>
                  <a:pt x="451768" y="300708"/>
                </a:cubicBezTo>
                <a:cubicBezTo>
                  <a:pt x="451768" y="263203"/>
                  <a:pt x="464716" y="231056"/>
                  <a:pt x="490612" y="204267"/>
                </a:cubicBezTo>
                <a:cubicBezTo>
                  <a:pt x="516508" y="177478"/>
                  <a:pt x="548432" y="164083"/>
                  <a:pt x="586383" y="164083"/>
                </a:cubicBezTo>
                <a:close/>
                <a:moveTo>
                  <a:pt x="767358" y="87735"/>
                </a:moveTo>
                <a:lnTo>
                  <a:pt x="828080" y="87735"/>
                </a:lnTo>
                <a:lnTo>
                  <a:pt x="828080" y="172120"/>
                </a:lnTo>
                <a:lnTo>
                  <a:pt x="864691" y="172120"/>
                </a:lnTo>
                <a:lnTo>
                  <a:pt x="864691" y="226145"/>
                </a:lnTo>
                <a:lnTo>
                  <a:pt x="828080" y="226145"/>
                </a:lnTo>
                <a:lnTo>
                  <a:pt x="828080" y="425500"/>
                </a:lnTo>
                <a:lnTo>
                  <a:pt x="767358" y="425500"/>
                </a:lnTo>
                <a:lnTo>
                  <a:pt x="767358" y="226145"/>
                </a:lnTo>
                <a:lnTo>
                  <a:pt x="737443" y="226145"/>
                </a:lnTo>
                <a:lnTo>
                  <a:pt x="737443" y="172120"/>
                </a:lnTo>
                <a:lnTo>
                  <a:pt x="767358" y="172120"/>
                </a:lnTo>
                <a:close/>
                <a:moveTo>
                  <a:pt x="348630" y="87735"/>
                </a:moveTo>
                <a:lnTo>
                  <a:pt x="409352" y="87735"/>
                </a:lnTo>
                <a:lnTo>
                  <a:pt x="409352" y="142875"/>
                </a:lnTo>
                <a:lnTo>
                  <a:pt x="348630" y="142875"/>
                </a:lnTo>
                <a:close/>
                <a:moveTo>
                  <a:pt x="3572" y="87735"/>
                </a:moveTo>
                <a:lnTo>
                  <a:pt x="69429" y="87735"/>
                </a:lnTo>
                <a:lnTo>
                  <a:pt x="160511" y="344686"/>
                </a:lnTo>
                <a:lnTo>
                  <a:pt x="251371" y="87735"/>
                </a:lnTo>
                <a:lnTo>
                  <a:pt x="317227" y="87735"/>
                </a:lnTo>
                <a:lnTo>
                  <a:pt x="186631" y="425500"/>
                </a:lnTo>
                <a:lnTo>
                  <a:pt x="134838" y="425500"/>
                </a:lnTo>
                <a:close/>
                <a:moveTo>
                  <a:pt x="562496" y="79028"/>
                </a:moveTo>
                <a:lnTo>
                  <a:pt x="610493" y="79028"/>
                </a:lnTo>
                <a:lnTo>
                  <a:pt x="677242" y="141983"/>
                </a:lnTo>
                <a:lnTo>
                  <a:pt x="610939" y="141983"/>
                </a:lnTo>
                <a:lnTo>
                  <a:pt x="586383" y="112738"/>
                </a:lnTo>
                <a:lnTo>
                  <a:pt x="561156" y="141983"/>
                </a:lnTo>
                <a:lnTo>
                  <a:pt x="494854" y="141983"/>
                </a:lnTo>
                <a:close/>
                <a:moveTo>
                  <a:pt x="744438" y="0"/>
                </a:moveTo>
                <a:lnTo>
                  <a:pt x="768772" y="47551"/>
                </a:lnTo>
                <a:lnTo>
                  <a:pt x="664518" y="102915"/>
                </a:lnTo>
                <a:lnTo>
                  <a:pt x="641524" y="60722"/>
                </a:ln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5880"/>
              </a:lnSpc>
            </a:pPr>
            <a:endParaRPr lang="en-US" sz="3600" u="sng">
              <a:solidFill>
                <a:srgbClr val="000000"/>
              </a:solidFill>
              <a:latin typeface="#9Slide03 SVN-Avo Bold"/>
            </a:endParaRPr>
          </a:p>
        </p:txBody>
      </p:sp>
      <p:sp>
        <p:nvSpPr>
          <p:cNvPr id="20" name="Hộp Văn bản 19">
            <a:extLst>
              <a:ext uri="{FF2B5EF4-FFF2-40B4-BE49-F238E27FC236}">
                <a16:creationId xmlns:a16="http://schemas.microsoft.com/office/drawing/2014/main" id="{D32F1F51-6F32-1EB1-C61E-076B784F9643}"/>
              </a:ext>
            </a:extLst>
          </p:cNvPr>
          <p:cNvSpPr txBox="1">
            <a:spLocks noChangeAspect="1"/>
          </p:cNvSpPr>
          <p:nvPr/>
        </p:nvSpPr>
        <p:spPr>
          <a:xfrm>
            <a:off x="5711512" y="1605708"/>
            <a:ext cx="5864200" cy="2108987"/>
          </a:xfrm>
          <a:custGeom>
            <a:avLst/>
            <a:gdLst/>
            <a:ahLst/>
            <a:cxnLst/>
            <a:rect l="l" t="t" r="r" b="b"/>
            <a:pathLst>
              <a:path w="5864200" h="2108987">
                <a:moveTo>
                  <a:pt x="3444468" y="2024863"/>
                </a:moveTo>
                <a:cubicBezTo>
                  <a:pt x="3456254" y="2024863"/>
                  <a:pt x="3466211" y="2028927"/>
                  <a:pt x="3474339" y="2037055"/>
                </a:cubicBezTo>
                <a:cubicBezTo>
                  <a:pt x="3482467" y="2045183"/>
                  <a:pt x="3486531" y="2055140"/>
                  <a:pt x="3486531" y="2066925"/>
                </a:cubicBezTo>
                <a:cubicBezTo>
                  <a:pt x="3486531" y="2078711"/>
                  <a:pt x="3482467" y="2088667"/>
                  <a:pt x="3474339" y="2096795"/>
                </a:cubicBezTo>
                <a:cubicBezTo>
                  <a:pt x="3466211" y="2104923"/>
                  <a:pt x="3456254" y="2108987"/>
                  <a:pt x="3444468" y="2108987"/>
                </a:cubicBezTo>
                <a:cubicBezTo>
                  <a:pt x="3432683" y="2108987"/>
                  <a:pt x="3422726" y="2104923"/>
                  <a:pt x="3414598" y="2096795"/>
                </a:cubicBezTo>
                <a:cubicBezTo>
                  <a:pt x="3406470" y="2088667"/>
                  <a:pt x="3402406" y="2078711"/>
                  <a:pt x="3402406" y="2066925"/>
                </a:cubicBezTo>
                <a:cubicBezTo>
                  <a:pt x="3402406" y="2055140"/>
                  <a:pt x="3406470" y="2045183"/>
                  <a:pt x="3414598" y="2037055"/>
                </a:cubicBezTo>
                <a:cubicBezTo>
                  <a:pt x="3422726" y="2028927"/>
                  <a:pt x="3432683" y="2024863"/>
                  <a:pt x="3444468" y="2024863"/>
                </a:cubicBezTo>
                <a:close/>
                <a:moveTo>
                  <a:pt x="2327224" y="2024863"/>
                </a:moveTo>
                <a:cubicBezTo>
                  <a:pt x="2339010" y="2024863"/>
                  <a:pt x="2348967" y="2028927"/>
                  <a:pt x="2357095" y="2037055"/>
                </a:cubicBezTo>
                <a:cubicBezTo>
                  <a:pt x="2365223" y="2045183"/>
                  <a:pt x="2369287" y="2055140"/>
                  <a:pt x="2369287" y="2066925"/>
                </a:cubicBezTo>
                <a:cubicBezTo>
                  <a:pt x="2369287" y="2078711"/>
                  <a:pt x="2365223" y="2088667"/>
                  <a:pt x="2357095" y="2096795"/>
                </a:cubicBezTo>
                <a:cubicBezTo>
                  <a:pt x="2348967" y="2104923"/>
                  <a:pt x="2339010" y="2108987"/>
                  <a:pt x="2327224" y="2108987"/>
                </a:cubicBezTo>
                <a:cubicBezTo>
                  <a:pt x="2315439" y="2108987"/>
                  <a:pt x="2305482" y="2104923"/>
                  <a:pt x="2297354" y="2096795"/>
                </a:cubicBezTo>
                <a:cubicBezTo>
                  <a:pt x="2289226" y="2088667"/>
                  <a:pt x="2285162" y="2078711"/>
                  <a:pt x="2285162" y="2066925"/>
                </a:cubicBezTo>
                <a:cubicBezTo>
                  <a:pt x="2285162" y="2055140"/>
                  <a:pt x="2289226" y="2045183"/>
                  <a:pt x="2297354" y="2037055"/>
                </a:cubicBezTo>
                <a:cubicBezTo>
                  <a:pt x="2305482" y="2028927"/>
                  <a:pt x="2315439" y="2024863"/>
                  <a:pt x="2327224" y="2024863"/>
                </a:cubicBezTo>
                <a:close/>
                <a:moveTo>
                  <a:pt x="3296336" y="1588999"/>
                </a:moveTo>
                <a:lnTo>
                  <a:pt x="3590163" y="1588999"/>
                </a:lnTo>
                <a:lnTo>
                  <a:pt x="3590163" y="1661541"/>
                </a:lnTo>
                <a:lnTo>
                  <a:pt x="3374364" y="1661541"/>
                </a:lnTo>
                <a:lnTo>
                  <a:pt x="3374364" y="1750543"/>
                </a:lnTo>
                <a:lnTo>
                  <a:pt x="3554806" y="1750543"/>
                </a:lnTo>
                <a:lnTo>
                  <a:pt x="3554806" y="1820037"/>
                </a:lnTo>
                <a:lnTo>
                  <a:pt x="3374364" y="1820037"/>
                </a:lnTo>
                <a:lnTo>
                  <a:pt x="3374364" y="1915135"/>
                </a:lnTo>
                <a:lnTo>
                  <a:pt x="3590163" y="1915135"/>
                </a:lnTo>
                <a:lnTo>
                  <a:pt x="3590163" y="1987677"/>
                </a:lnTo>
                <a:lnTo>
                  <a:pt x="3296336" y="1987677"/>
                </a:lnTo>
                <a:close/>
                <a:moveTo>
                  <a:pt x="3135020" y="1588999"/>
                </a:moveTo>
                <a:lnTo>
                  <a:pt x="3213049" y="1588999"/>
                </a:lnTo>
                <a:lnTo>
                  <a:pt x="3213049" y="1987677"/>
                </a:lnTo>
                <a:lnTo>
                  <a:pt x="3135020" y="1987677"/>
                </a:lnTo>
                <a:close/>
                <a:moveTo>
                  <a:pt x="2705100" y="1588999"/>
                </a:moveTo>
                <a:lnTo>
                  <a:pt x="2789834" y="1588999"/>
                </a:lnTo>
                <a:lnTo>
                  <a:pt x="2893466" y="1895018"/>
                </a:lnTo>
                <a:lnTo>
                  <a:pt x="2894686" y="1895018"/>
                </a:lnTo>
                <a:lnTo>
                  <a:pt x="2997708" y="1588999"/>
                </a:lnTo>
                <a:lnTo>
                  <a:pt x="3080614" y="1588999"/>
                </a:lnTo>
                <a:lnTo>
                  <a:pt x="2936138" y="1987677"/>
                </a:lnTo>
                <a:lnTo>
                  <a:pt x="2850184" y="1987677"/>
                </a:lnTo>
                <a:close/>
                <a:moveTo>
                  <a:pt x="1967027" y="1581684"/>
                </a:moveTo>
                <a:cubicBezTo>
                  <a:pt x="2007667" y="1581684"/>
                  <a:pt x="2040992" y="1593063"/>
                  <a:pt x="2067001" y="1615821"/>
                </a:cubicBezTo>
                <a:cubicBezTo>
                  <a:pt x="2092604" y="1638173"/>
                  <a:pt x="2106219" y="1667637"/>
                  <a:pt x="2107844" y="1704213"/>
                </a:cubicBezTo>
                <a:lnTo>
                  <a:pt x="2034083" y="1704213"/>
                </a:lnTo>
                <a:cubicBezTo>
                  <a:pt x="2033676" y="1688364"/>
                  <a:pt x="2027784" y="1675664"/>
                  <a:pt x="2016404" y="1666113"/>
                </a:cubicBezTo>
                <a:cubicBezTo>
                  <a:pt x="2005025" y="1656563"/>
                  <a:pt x="1988769" y="1651788"/>
                  <a:pt x="1967636" y="1651788"/>
                </a:cubicBezTo>
                <a:cubicBezTo>
                  <a:pt x="1946504" y="1651788"/>
                  <a:pt x="1930248" y="1656766"/>
                  <a:pt x="1918868" y="1666723"/>
                </a:cubicBezTo>
                <a:cubicBezTo>
                  <a:pt x="1907489" y="1676680"/>
                  <a:pt x="1901800" y="1689380"/>
                  <a:pt x="1901800" y="1704823"/>
                </a:cubicBezTo>
                <a:cubicBezTo>
                  <a:pt x="1901800" y="1712138"/>
                  <a:pt x="1903730" y="1718539"/>
                  <a:pt x="1907591" y="1724025"/>
                </a:cubicBezTo>
                <a:cubicBezTo>
                  <a:pt x="1911452" y="1729512"/>
                  <a:pt x="1916836" y="1734185"/>
                  <a:pt x="1923745" y="1738046"/>
                </a:cubicBezTo>
                <a:cubicBezTo>
                  <a:pt x="1930654" y="1741907"/>
                  <a:pt x="1938579" y="1745056"/>
                  <a:pt x="1947520" y="1747495"/>
                </a:cubicBezTo>
                <a:cubicBezTo>
                  <a:pt x="1956460" y="1749933"/>
                  <a:pt x="1966214" y="1751965"/>
                  <a:pt x="1976780" y="1753591"/>
                </a:cubicBezTo>
                <a:cubicBezTo>
                  <a:pt x="1987347" y="1755216"/>
                  <a:pt x="1997710" y="1757147"/>
                  <a:pt x="2007870" y="1759382"/>
                </a:cubicBezTo>
                <a:cubicBezTo>
                  <a:pt x="2018030" y="1761617"/>
                  <a:pt x="2028393" y="1764157"/>
                  <a:pt x="2038960" y="1767002"/>
                </a:cubicBezTo>
                <a:cubicBezTo>
                  <a:pt x="2060092" y="1772285"/>
                  <a:pt x="2077974" y="1783461"/>
                  <a:pt x="2092604" y="1800530"/>
                </a:cubicBezTo>
                <a:cubicBezTo>
                  <a:pt x="2107235" y="1817599"/>
                  <a:pt x="2114550" y="1840967"/>
                  <a:pt x="2114550" y="1870634"/>
                </a:cubicBezTo>
                <a:cubicBezTo>
                  <a:pt x="2114550" y="1909648"/>
                  <a:pt x="2100936" y="1940332"/>
                  <a:pt x="2073707" y="1962684"/>
                </a:cubicBezTo>
                <a:cubicBezTo>
                  <a:pt x="2047291" y="1985036"/>
                  <a:pt x="2011528" y="1996212"/>
                  <a:pt x="1966417" y="1996212"/>
                </a:cubicBezTo>
                <a:cubicBezTo>
                  <a:pt x="1922120" y="1996212"/>
                  <a:pt x="1886560" y="1985239"/>
                  <a:pt x="1859737" y="1963293"/>
                </a:cubicBezTo>
                <a:cubicBezTo>
                  <a:pt x="1832509" y="1940535"/>
                  <a:pt x="1818691" y="1910461"/>
                  <a:pt x="1818285" y="1873072"/>
                </a:cubicBezTo>
                <a:lnTo>
                  <a:pt x="1894484" y="1873072"/>
                </a:lnTo>
                <a:cubicBezTo>
                  <a:pt x="1894891" y="1889328"/>
                  <a:pt x="1901190" y="1902232"/>
                  <a:pt x="1913382" y="1911782"/>
                </a:cubicBezTo>
                <a:cubicBezTo>
                  <a:pt x="1925574" y="1921332"/>
                  <a:pt x="1943252" y="1926108"/>
                  <a:pt x="1966417" y="1926108"/>
                </a:cubicBezTo>
                <a:cubicBezTo>
                  <a:pt x="1989989" y="1926108"/>
                  <a:pt x="2007870" y="1921332"/>
                  <a:pt x="2020062" y="1911782"/>
                </a:cubicBezTo>
                <a:cubicBezTo>
                  <a:pt x="2032254" y="1902232"/>
                  <a:pt x="2038350" y="1889328"/>
                  <a:pt x="2038350" y="1873072"/>
                </a:cubicBezTo>
                <a:cubicBezTo>
                  <a:pt x="2038350" y="1862912"/>
                  <a:pt x="2035302" y="1854784"/>
                  <a:pt x="2029206" y="1848688"/>
                </a:cubicBezTo>
                <a:cubicBezTo>
                  <a:pt x="2023110" y="1842592"/>
                  <a:pt x="2015084" y="1837817"/>
                  <a:pt x="2005127" y="1834363"/>
                </a:cubicBezTo>
                <a:cubicBezTo>
                  <a:pt x="1995170" y="1830908"/>
                  <a:pt x="1983893" y="1828165"/>
                  <a:pt x="1971294" y="1826133"/>
                </a:cubicBezTo>
                <a:cubicBezTo>
                  <a:pt x="1958696" y="1824101"/>
                  <a:pt x="1945691" y="1821663"/>
                  <a:pt x="1932280" y="1818818"/>
                </a:cubicBezTo>
                <a:cubicBezTo>
                  <a:pt x="1918868" y="1815973"/>
                  <a:pt x="1905864" y="1812316"/>
                  <a:pt x="1893265" y="1807845"/>
                </a:cubicBezTo>
                <a:cubicBezTo>
                  <a:pt x="1880667" y="1803375"/>
                  <a:pt x="1869389" y="1796974"/>
                  <a:pt x="1859433" y="1788643"/>
                </a:cubicBezTo>
                <a:cubicBezTo>
                  <a:pt x="1849476" y="1780312"/>
                  <a:pt x="1841449" y="1769644"/>
                  <a:pt x="1835353" y="1756639"/>
                </a:cubicBezTo>
                <a:cubicBezTo>
                  <a:pt x="1829257" y="1743634"/>
                  <a:pt x="1826209" y="1727175"/>
                  <a:pt x="1826209" y="1707261"/>
                </a:cubicBezTo>
                <a:cubicBezTo>
                  <a:pt x="1826209" y="1670279"/>
                  <a:pt x="1839011" y="1640205"/>
                  <a:pt x="1864614" y="1617040"/>
                </a:cubicBezTo>
                <a:cubicBezTo>
                  <a:pt x="1890624" y="1593469"/>
                  <a:pt x="1924761" y="1581684"/>
                  <a:pt x="1967027" y="1581684"/>
                </a:cubicBezTo>
                <a:close/>
                <a:moveTo>
                  <a:pt x="3850310" y="1581074"/>
                </a:moveTo>
                <a:cubicBezTo>
                  <a:pt x="3901516" y="1581074"/>
                  <a:pt x="3945814" y="1595095"/>
                  <a:pt x="3983202" y="1623136"/>
                </a:cubicBezTo>
                <a:cubicBezTo>
                  <a:pt x="4019778" y="1649959"/>
                  <a:pt x="4043960" y="1686738"/>
                  <a:pt x="4055745" y="1733474"/>
                </a:cubicBezTo>
                <a:lnTo>
                  <a:pt x="3973449" y="1733474"/>
                </a:lnTo>
                <a:cubicBezTo>
                  <a:pt x="3963696" y="1709090"/>
                  <a:pt x="3948049" y="1689684"/>
                  <a:pt x="3926510" y="1675257"/>
                </a:cubicBezTo>
                <a:cubicBezTo>
                  <a:pt x="3904970" y="1660830"/>
                  <a:pt x="3879570" y="1653616"/>
                  <a:pt x="3850310" y="1653616"/>
                </a:cubicBezTo>
                <a:cubicBezTo>
                  <a:pt x="3811296" y="1653616"/>
                  <a:pt x="3779190" y="1666186"/>
                  <a:pt x="3753993" y="1691326"/>
                </a:cubicBezTo>
                <a:cubicBezTo>
                  <a:pt x="3729609" y="1716466"/>
                  <a:pt x="3717417" y="1748701"/>
                  <a:pt x="3717417" y="1788033"/>
                </a:cubicBezTo>
                <a:cubicBezTo>
                  <a:pt x="3717417" y="1827365"/>
                  <a:pt x="3729609" y="1859804"/>
                  <a:pt x="3753993" y="1885350"/>
                </a:cubicBezTo>
                <a:cubicBezTo>
                  <a:pt x="3779190" y="1910490"/>
                  <a:pt x="3811296" y="1923060"/>
                  <a:pt x="3850310" y="1923060"/>
                </a:cubicBezTo>
                <a:cubicBezTo>
                  <a:pt x="3879570" y="1923060"/>
                  <a:pt x="3904970" y="1915744"/>
                  <a:pt x="3926510" y="1901114"/>
                </a:cubicBezTo>
                <a:cubicBezTo>
                  <a:pt x="3948049" y="1886484"/>
                  <a:pt x="3963696" y="1866976"/>
                  <a:pt x="3973449" y="1842592"/>
                </a:cubicBezTo>
                <a:lnTo>
                  <a:pt x="4055745" y="1842592"/>
                </a:lnTo>
                <a:cubicBezTo>
                  <a:pt x="4043960" y="1888922"/>
                  <a:pt x="4019778" y="1925990"/>
                  <a:pt x="3983202" y="1953797"/>
                </a:cubicBezTo>
                <a:cubicBezTo>
                  <a:pt x="3945814" y="1981667"/>
                  <a:pt x="3901516" y="1995602"/>
                  <a:pt x="3850310" y="1995602"/>
                </a:cubicBezTo>
                <a:cubicBezTo>
                  <a:pt x="3788130" y="1995602"/>
                  <a:pt x="3737330" y="1976095"/>
                  <a:pt x="3697910" y="1937080"/>
                </a:cubicBezTo>
                <a:cubicBezTo>
                  <a:pt x="3658083" y="1898066"/>
                  <a:pt x="3638169" y="1848485"/>
                  <a:pt x="3638169" y="1788338"/>
                </a:cubicBezTo>
                <a:cubicBezTo>
                  <a:pt x="3638169" y="1728191"/>
                  <a:pt x="3658083" y="1678610"/>
                  <a:pt x="3697910" y="1639596"/>
                </a:cubicBezTo>
                <a:cubicBezTo>
                  <a:pt x="3737330" y="1600581"/>
                  <a:pt x="3788130" y="1581074"/>
                  <a:pt x="3850310" y="1581074"/>
                </a:cubicBezTo>
                <a:close/>
                <a:moveTo>
                  <a:pt x="2529002" y="1546327"/>
                </a:moveTo>
                <a:lnTo>
                  <a:pt x="2587523" y="1546327"/>
                </a:lnTo>
                <a:cubicBezTo>
                  <a:pt x="2589556" y="1572743"/>
                  <a:pt x="2583053" y="1595704"/>
                  <a:pt x="2568016" y="1615212"/>
                </a:cubicBezTo>
                <a:cubicBezTo>
                  <a:pt x="2553386" y="1635125"/>
                  <a:pt x="2532253" y="1645082"/>
                  <a:pt x="2504618" y="1645082"/>
                </a:cubicBezTo>
                <a:lnTo>
                  <a:pt x="2499741" y="1645082"/>
                </a:lnTo>
                <a:lnTo>
                  <a:pt x="2499741" y="1829181"/>
                </a:lnTo>
                <a:cubicBezTo>
                  <a:pt x="2499741" y="1880794"/>
                  <a:pt x="2485111" y="1921434"/>
                  <a:pt x="2455850" y="1951101"/>
                </a:cubicBezTo>
                <a:cubicBezTo>
                  <a:pt x="2426589" y="1980768"/>
                  <a:pt x="2385543" y="1995602"/>
                  <a:pt x="2332711" y="1995602"/>
                </a:cubicBezTo>
                <a:cubicBezTo>
                  <a:pt x="2278659" y="1995602"/>
                  <a:pt x="2236800" y="1980768"/>
                  <a:pt x="2207133" y="1951101"/>
                </a:cubicBezTo>
                <a:cubicBezTo>
                  <a:pt x="2177872" y="1921434"/>
                  <a:pt x="2163242" y="1880794"/>
                  <a:pt x="2163242" y="1829181"/>
                </a:cubicBezTo>
                <a:lnTo>
                  <a:pt x="2163242" y="1588999"/>
                </a:lnTo>
                <a:lnTo>
                  <a:pt x="2241271" y="1588999"/>
                </a:lnTo>
                <a:lnTo>
                  <a:pt x="2241271" y="1829181"/>
                </a:lnTo>
                <a:cubicBezTo>
                  <a:pt x="2241271" y="1859255"/>
                  <a:pt x="2248992" y="1882623"/>
                  <a:pt x="2264436" y="1899285"/>
                </a:cubicBezTo>
                <a:cubicBezTo>
                  <a:pt x="2279472" y="1915541"/>
                  <a:pt x="2302027" y="1923669"/>
                  <a:pt x="2332101" y="1923669"/>
                </a:cubicBezTo>
                <a:cubicBezTo>
                  <a:pt x="2362581" y="1923669"/>
                  <a:pt x="2385441" y="1915541"/>
                  <a:pt x="2400681" y="1899285"/>
                </a:cubicBezTo>
                <a:cubicBezTo>
                  <a:pt x="2415921" y="1883029"/>
                  <a:pt x="2423541" y="1859661"/>
                  <a:pt x="2423541" y="1829181"/>
                </a:cubicBezTo>
                <a:lnTo>
                  <a:pt x="2423541" y="1588999"/>
                </a:lnTo>
                <a:lnTo>
                  <a:pt x="2499131" y="1588999"/>
                </a:lnTo>
                <a:lnTo>
                  <a:pt x="2499741" y="1588999"/>
                </a:lnTo>
                <a:cubicBezTo>
                  <a:pt x="2519655" y="1588999"/>
                  <a:pt x="2529408" y="1574775"/>
                  <a:pt x="2529002" y="1546327"/>
                </a:cubicBezTo>
                <a:close/>
                <a:moveTo>
                  <a:pt x="3406673" y="1457325"/>
                </a:moveTo>
                <a:lnTo>
                  <a:pt x="3481044" y="1457325"/>
                </a:lnTo>
                <a:lnTo>
                  <a:pt x="3551148" y="1553032"/>
                </a:lnTo>
                <a:lnTo>
                  <a:pt x="3489579" y="1553032"/>
                </a:lnTo>
                <a:lnTo>
                  <a:pt x="3444468" y="1497559"/>
                </a:lnTo>
                <a:lnTo>
                  <a:pt x="3443249" y="1497559"/>
                </a:lnTo>
                <a:lnTo>
                  <a:pt x="3398139" y="1553032"/>
                </a:lnTo>
                <a:lnTo>
                  <a:pt x="3336569" y="1553032"/>
                </a:lnTo>
                <a:close/>
                <a:moveTo>
                  <a:pt x="2725674" y="1295095"/>
                </a:moveTo>
                <a:cubicBezTo>
                  <a:pt x="2737460" y="1295095"/>
                  <a:pt x="2747416" y="1299159"/>
                  <a:pt x="2755544" y="1307287"/>
                </a:cubicBezTo>
                <a:cubicBezTo>
                  <a:pt x="2763672" y="1315415"/>
                  <a:pt x="2767736" y="1325372"/>
                  <a:pt x="2767736" y="1337158"/>
                </a:cubicBezTo>
                <a:cubicBezTo>
                  <a:pt x="2767736" y="1348943"/>
                  <a:pt x="2763672" y="1358900"/>
                  <a:pt x="2755544" y="1367028"/>
                </a:cubicBezTo>
                <a:cubicBezTo>
                  <a:pt x="2747416" y="1375156"/>
                  <a:pt x="2737460" y="1379220"/>
                  <a:pt x="2725674" y="1379220"/>
                </a:cubicBezTo>
                <a:cubicBezTo>
                  <a:pt x="2713888" y="1379220"/>
                  <a:pt x="2703932" y="1375156"/>
                  <a:pt x="2695803" y="1367028"/>
                </a:cubicBezTo>
                <a:cubicBezTo>
                  <a:pt x="2687675" y="1358900"/>
                  <a:pt x="2683611" y="1348943"/>
                  <a:pt x="2683611" y="1337158"/>
                </a:cubicBezTo>
                <a:cubicBezTo>
                  <a:pt x="2683611" y="1325372"/>
                  <a:pt x="2687675" y="1315415"/>
                  <a:pt x="2695803" y="1307287"/>
                </a:cubicBezTo>
                <a:cubicBezTo>
                  <a:pt x="2703932" y="1299159"/>
                  <a:pt x="2713888" y="1295095"/>
                  <a:pt x="2725674" y="1295095"/>
                </a:cubicBezTo>
                <a:close/>
                <a:moveTo>
                  <a:pt x="5307634" y="1291438"/>
                </a:moveTo>
                <a:cubicBezTo>
                  <a:pt x="5319420" y="1291438"/>
                  <a:pt x="5329378" y="1295502"/>
                  <a:pt x="5337505" y="1303630"/>
                </a:cubicBezTo>
                <a:cubicBezTo>
                  <a:pt x="5345633" y="1311758"/>
                  <a:pt x="5349697" y="1321715"/>
                  <a:pt x="5349697" y="1333500"/>
                </a:cubicBezTo>
                <a:cubicBezTo>
                  <a:pt x="5349697" y="1345286"/>
                  <a:pt x="5345633" y="1355243"/>
                  <a:pt x="5337505" y="1363371"/>
                </a:cubicBezTo>
                <a:cubicBezTo>
                  <a:pt x="5329378" y="1371499"/>
                  <a:pt x="5319420" y="1375563"/>
                  <a:pt x="5307634" y="1375563"/>
                </a:cubicBezTo>
                <a:cubicBezTo>
                  <a:pt x="5295849" y="1375563"/>
                  <a:pt x="5285892" y="1371499"/>
                  <a:pt x="5277764" y="1363371"/>
                </a:cubicBezTo>
                <a:cubicBezTo>
                  <a:pt x="5269636" y="1355243"/>
                  <a:pt x="5265572" y="1345286"/>
                  <a:pt x="5265572" y="1333500"/>
                </a:cubicBezTo>
                <a:cubicBezTo>
                  <a:pt x="5265572" y="1321715"/>
                  <a:pt x="5269636" y="1311758"/>
                  <a:pt x="5277764" y="1303630"/>
                </a:cubicBezTo>
                <a:cubicBezTo>
                  <a:pt x="5285892" y="1295502"/>
                  <a:pt x="5295849" y="1291438"/>
                  <a:pt x="5307634" y="1291438"/>
                </a:cubicBezTo>
                <a:close/>
                <a:moveTo>
                  <a:pt x="3994937" y="1291438"/>
                </a:moveTo>
                <a:cubicBezTo>
                  <a:pt x="4006723" y="1291438"/>
                  <a:pt x="4016680" y="1295502"/>
                  <a:pt x="4024808" y="1303630"/>
                </a:cubicBezTo>
                <a:cubicBezTo>
                  <a:pt x="4032936" y="1311758"/>
                  <a:pt x="4037000" y="1321715"/>
                  <a:pt x="4037000" y="1333500"/>
                </a:cubicBezTo>
                <a:cubicBezTo>
                  <a:pt x="4037000" y="1345286"/>
                  <a:pt x="4032936" y="1355243"/>
                  <a:pt x="4024808" y="1363371"/>
                </a:cubicBezTo>
                <a:cubicBezTo>
                  <a:pt x="4016680" y="1371499"/>
                  <a:pt x="4006723" y="1375563"/>
                  <a:pt x="3994937" y="1375563"/>
                </a:cubicBezTo>
                <a:cubicBezTo>
                  <a:pt x="3983152" y="1375563"/>
                  <a:pt x="3973195" y="1371499"/>
                  <a:pt x="3965067" y="1363371"/>
                </a:cubicBezTo>
                <a:cubicBezTo>
                  <a:pt x="3956939" y="1355243"/>
                  <a:pt x="3952875" y="1345286"/>
                  <a:pt x="3952875" y="1333500"/>
                </a:cubicBezTo>
                <a:cubicBezTo>
                  <a:pt x="3952875" y="1321715"/>
                  <a:pt x="3956939" y="1311758"/>
                  <a:pt x="3965067" y="1303630"/>
                </a:cubicBezTo>
                <a:cubicBezTo>
                  <a:pt x="3973195" y="1295502"/>
                  <a:pt x="3983152" y="1291438"/>
                  <a:pt x="3994937" y="1291438"/>
                </a:cubicBezTo>
                <a:close/>
                <a:moveTo>
                  <a:pt x="5307634" y="920191"/>
                </a:moveTo>
                <a:cubicBezTo>
                  <a:pt x="5268620" y="920191"/>
                  <a:pt x="5236514" y="932761"/>
                  <a:pt x="5211318" y="957901"/>
                </a:cubicBezTo>
                <a:cubicBezTo>
                  <a:pt x="5186934" y="983041"/>
                  <a:pt x="5174742" y="1015276"/>
                  <a:pt x="5174742" y="1054608"/>
                </a:cubicBezTo>
                <a:cubicBezTo>
                  <a:pt x="5174742" y="1093940"/>
                  <a:pt x="5186934" y="1126379"/>
                  <a:pt x="5211318" y="1151925"/>
                </a:cubicBezTo>
                <a:cubicBezTo>
                  <a:pt x="5236514" y="1177065"/>
                  <a:pt x="5268620" y="1189635"/>
                  <a:pt x="5307634" y="1189635"/>
                </a:cubicBezTo>
                <a:cubicBezTo>
                  <a:pt x="5347056" y="1189635"/>
                  <a:pt x="5378958" y="1177065"/>
                  <a:pt x="5403342" y="1151925"/>
                </a:cubicBezTo>
                <a:cubicBezTo>
                  <a:pt x="5428132" y="1126785"/>
                  <a:pt x="5440528" y="1094346"/>
                  <a:pt x="5440528" y="1054608"/>
                </a:cubicBezTo>
                <a:cubicBezTo>
                  <a:pt x="5440528" y="1014870"/>
                  <a:pt x="5428132" y="982634"/>
                  <a:pt x="5403342" y="957901"/>
                </a:cubicBezTo>
                <a:cubicBezTo>
                  <a:pt x="5378958" y="932761"/>
                  <a:pt x="5347056" y="920191"/>
                  <a:pt x="5307634" y="920191"/>
                </a:cubicBezTo>
                <a:close/>
                <a:moveTo>
                  <a:pt x="3993108" y="920191"/>
                </a:moveTo>
                <a:cubicBezTo>
                  <a:pt x="3961003" y="920191"/>
                  <a:pt x="3936822" y="928726"/>
                  <a:pt x="3920566" y="945795"/>
                </a:cubicBezTo>
                <a:cubicBezTo>
                  <a:pt x="3904310" y="962863"/>
                  <a:pt x="3896182" y="987857"/>
                  <a:pt x="3896182" y="1020775"/>
                </a:cubicBezTo>
                <a:lnTo>
                  <a:pt x="3896182" y="1064057"/>
                </a:lnTo>
                <a:lnTo>
                  <a:pt x="4090644" y="1064057"/>
                </a:lnTo>
                <a:lnTo>
                  <a:pt x="4090644" y="1020775"/>
                </a:lnTo>
                <a:cubicBezTo>
                  <a:pt x="4090644" y="987857"/>
                  <a:pt x="4082618" y="962863"/>
                  <a:pt x="4066566" y="945795"/>
                </a:cubicBezTo>
                <a:cubicBezTo>
                  <a:pt x="4050512" y="928726"/>
                  <a:pt x="4026027" y="920191"/>
                  <a:pt x="3993108" y="920191"/>
                </a:cubicBezTo>
                <a:close/>
                <a:moveTo>
                  <a:pt x="2726284" y="920191"/>
                </a:moveTo>
                <a:cubicBezTo>
                  <a:pt x="2694178" y="920191"/>
                  <a:pt x="2669997" y="928726"/>
                  <a:pt x="2653741" y="945795"/>
                </a:cubicBezTo>
                <a:cubicBezTo>
                  <a:pt x="2637485" y="962863"/>
                  <a:pt x="2629357" y="987857"/>
                  <a:pt x="2629357" y="1020775"/>
                </a:cubicBezTo>
                <a:lnTo>
                  <a:pt x="2629357" y="1064057"/>
                </a:lnTo>
                <a:lnTo>
                  <a:pt x="2823819" y="1064057"/>
                </a:lnTo>
                <a:lnTo>
                  <a:pt x="2823819" y="1020775"/>
                </a:lnTo>
                <a:cubicBezTo>
                  <a:pt x="2823819" y="987857"/>
                  <a:pt x="2815793" y="962863"/>
                  <a:pt x="2799740" y="945795"/>
                </a:cubicBezTo>
                <a:cubicBezTo>
                  <a:pt x="2783687" y="928726"/>
                  <a:pt x="2759202" y="920191"/>
                  <a:pt x="2726284" y="920191"/>
                </a:cubicBezTo>
                <a:close/>
                <a:moveTo>
                  <a:pt x="573634" y="920191"/>
                </a:moveTo>
                <a:cubicBezTo>
                  <a:pt x="541528" y="920191"/>
                  <a:pt x="517347" y="928726"/>
                  <a:pt x="501091" y="945795"/>
                </a:cubicBezTo>
                <a:cubicBezTo>
                  <a:pt x="484835" y="962863"/>
                  <a:pt x="476707" y="987857"/>
                  <a:pt x="476707" y="1020775"/>
                </a:cubicBezTo>
                <a:lnTo>
                  <a:pt x="476707" y="1064057"/>
                </a:lnTo>
                <a:lnTo>
                  <a:pt x="671170" y="1064057"/>
                </a:lnTo>
                <a:lnTo>
                  <a:pt x="671170" y="1020775"/>
                </a:lnTo>
                <a:cubicBezTo>
                  <a:pt x="671170" y="987857"/>
                  <a:pt x="663143" y="962863"/>
                  <a:pt x="647091" y="945795"/>
                </a:cubicBezTo>
                <a:cubicBezTo>
                  <a:pt x="631038" y="928726"/>
                  <a:pt x="606552" y="920191"/>
                  <a:pt x="573634" y="920191"/>
                </a:cubicBezTo>
                <a:close/>
                <a:moveTo>
                  <a:pt x="5548427" y="855574"/>
                </a:moveTo>
                <a:lnTo>
                  <a:pt x="5864200" y="855574"/>
                </a:lnTo>
                <a:lnTo>
                  <a:pt x="5864200" y="928116"/>
                </a:lnTo>
                <a:lnTo>
                  <a:pt x="5745328" y="928116"/>
                </a:lnTo>
                <a:lnTo>
                  <a:pt x="5745328" y="1254252"/>
                </a:lnTo>
                <a:lnTo>
                  <a:pt x="5667298" y="1254252"/>
                </a:lnTo>
                <a:lnTo>
                  <a:pt x="5667298" y="928116"/>
                </a:lnTo>
                <a:lnTo>
                  <a:pt x="5548427" y="928116"/>
                </a:lnTo>
                <a:close/>
                <a:moveTo>
                  <a:pt x="4239920" y="855574"/>
                </a:moveTo>
                <a:lnTo>
                  <a:pt x="4317949" y="855574"/>
                </a:lnTo>
                <a:lnTo>
                  <a:pt x="4317949" y="1254252"/>
                </a:lnTo>
                <a:lnTo>
                  <a:pt x="4239920" y="1254252"/>
                </a:lnTo>
                <a:close/>
                <a:moveTo>
                  <a:pt x="3486836" y="855574"/>
                </a:moveTo>
                <a:lnTo>
                  <a:pt x="3564864" y="855574"/>
                </a:lnTo>
                <a:lnTo>
                  <a:pt x="3564864" y="1181710"/>
                </a:lnTo>
                <a:lnTo>
                  <a:pt x="3773348" y="1181710"/>
                </a:lnTo>
                <a:lnTo>
                  <a:pt x="3773348" y="1254252"/>
                </a:lnTo>
                <a:lnTo>
                  <a:pt x="3486836" y="1254252"/>
                </a:lnTo>
                <a:close/>
                <a:moveTo>
                  <a:pt x="2948102" y="855574"/>
                </a:moveTo>
                <a:lnTo>
                  <a:pt x="3263874" y="855574"/>
                </a:lnTo>
                <a:lnTo>
                  <a:pt x="3263874" y="928116"/>
                </a:lnTo>
                <a:lnTo>
                  <a:pt x="3145002" y="928116"/>
                </a:lnTo>
                <a:lnTo>
                  <a:pt x="3145002" y="1254252"/>
                </a:lnTo>
                <a:lnTo>
                  <a:pt x="3066974" y="1254252"/>
                </a:lnTo>
                <a:lnTo>
                  <a:pt x="3066974" y="928116"/>
                </a:lnTo>
                <a:lnTo>
                  <a:pt x="2948102" y="928116"/>
                </a:lnTo>
                <a:close/>
                <a:moveTo>
                  <a:pt x="2153717" y="855574"/>
                </a:moveTo>
                <a:lnTo>
                  <a:pt x="2231746" y="855574"/>
                </a:lnTo>
                <a:lnTo>
                  <a:pt x="2231746" y="1095318"/>
                </a:lnTo>
                <a:cubicBezTo>
                  <a:pt x="2231746" y="1125741"/>
                  <a:pt x="2239467" y="1149066"/>
                  <a:pt x="2254910" y="1165293"/>
                </a:cubicBezTo>
                <a:cubicBezTo>
                  <a:pt x="2270354" y="1181521"/>
                  <a:pt x="2292909" y="1189635"/>
                  <a:pt x="2322576" y="1189635"/>
                </a:cubicBezTo>
                <a:cubicBezTo>
                  <a:pt x="2353056" y="1189635"/>
                  <a:pt x="2375916" y="1181521"/>
                  <a:pt x="2391156" y="1165293"/>
                </a:cubicBezTo>
                <a:cubicBezTo>
                  <a:pt x="2406396" y="1149066"/>
                  <a:pt x="2414016" y="1125741"/>
                  <a:pt x="2414016" y="1095318"/>
                </a:cubicBezTo>
                <a:lnTo>
                  <a:pt x="2414016" y="855574"/>
                </a:lnTo>
                <a:lnTo>
                  <a:pt x="2490216" y="855574"/>
                </a:lnTo>
                <a:lnTo>
                  <a:pt x="2490216" y="1095756"/>
                </a:lnTo>
                <a:cubicBezTo>
                  <a:pt x="2490216" y="1121359"/>
                  <a:pt x="2486457" y="1144524"/>
                  <a:pt x="2478938" y="1165251"/>
                </a:cubicBezTo>
                <a:cubicBezTo>
                  <a:pt x="2471420" y="1185977"/>
                  <a:pt x="2460549" y="1203452"/>
                  <a:pt x="2446325" y="1217676"/>
                </a:cubicBezTo>
                <a:cubicBezTo>
                  <a:pt x="2432101" y="1231900"/>
                  <a:pt x="2414626" y="1242873"/>
                  <a:pt x="2393899" y="1250595"/>
                </a:cubicBezTo>
                <a:cubicBezTo>
                  <a:pt x="2373173" y="1258316"/>
                  <a:pt x="2349602" y="1262177"/>
                  <a:pt x="2323186" y="1262177"/>
                </a:cubicBezTo>
                <a:cubicBezTo>
                  <a:pt x="2269134" y="1262177"/>
                  <a:pt x="2227377" y="1247343"/>
                  <a:pt x="2197913" y="1217676"/>
                </a:cubicBezTo>
                <a:cubicBezTo>
                  <a:pt x="2168449" y="1188009"/>
                  <a:pt x="2153717" y="1147369"/>
                  <a:pt x="2153717" y="1095756"/>
                </a:cubicBezTo>
                <a:close/>
                <a:moveTo>
                  <a:pt x="1734236" y="855574"/>
                </a:moveTo>
                <a:lnTo>
                  <a:pt x="1812265" y="855574"/>
                </a:lnTo>
                <a:lnTo>
                  <a:pt x="1812265" y="1015289"/>
                </a:lnTo>
                <a:lnTo>
                  <a:pt x="2003069" y="1015289"/>
                </a:lnTo>
                <a:lnTo>
                  <a:pt x="2003069" y="855574"/>
                </a:lnTo>
                <a:lnTo>
                  <a:pt x="2081098" y="855574"/>
                </a:lnTo>
                <a:lnTo>
                  <a:pt x="2081098" y="1254252"/>
                </a:lnTo>
                <a:lnTo>
                  <a:pt x="2003069" y="1254252"/>
                </a:lnTo>
                <a:lnTo>
                  <a:pt x="2003069" y="1087831"/>
                </a:lnTo>
                <a:lnTo>
                  <a:pt x="1812265" y="1087831"/>
                </a:lnTo>
                <a:lnTo>
                  <a:pt x="1812265" y="1254252"/>
                </a:lnTo>
                <a:lnTo>
                  <a:pt x="1734236" y="1254252"/>
                </a:lnTo>
                <a:close/>
                <a:moveTo>
                  <a:pt x="1357427" y="855574"/>
                </a:moveTo>
                <a:lnTo>
                  <a:pt x="1673200" y="855574"/>
                </a:lnTo>
                <a:lnTo>
                  <a:pt x="1673200" y="928116"/>
                </a:lnTo>
                <a:lnTo>
                  <a:pt x="1554328" y="928116"/>
                </a:lnTo>
                <a:lnTo>
                  <a:pt x="1554328" y="1254252"/>
                </a:lnTo>
                <a:lnTo>
                  <a:pt x="1476299" y="1254252"/>
                </a:lnTo>
                <a:lnTo>
                  <a:pt x="1476299" y="928116"/>
                </a:lnTo>
                <a:lnTo>
                  <a:pt x="1357427" y="928116"/>
                </a:lnTo>
                <a:close/>
                <a:moveTo>
                  <a:pt x="0" y="855574"/>
                </a:moveTo>
                <a:lnTo>
                  <a:pt x="84735" y="855574"/>
                </a:lnTo>
                <a:lnTo>
                  <a:pt x="188367" y="1161593"/>
                </a:lnTo>
                <a:lnTo>
                  <a:pt x="189586" y="1161593"/>
                </a:lnTo>
                <a:lnTo>
                  <a:pt x="292608" y="855574"/>
                </a:lnTo>
                <a:lnTo>
                  <a:pt x="375514" y="855574"/>
                </a:lnTo>
                <a:lnTo>
                  <a:pt x="231039" y="1254252"/>
                </a:lnTo>
                <a:lnTo>
                  <a:pt x="145085" y="1254252"/>
                </a:lnTo>
                <a:close/>
                <a:moveTo>
                  <a:pt x="5307634" y="847649"/>
                </a:moveTo>
                <a:cubicBezTo>
                  <a:pt x="5369407" y="847649"/>
                  <a:pt x="5420208" y="867156"/>
                  <a:pt x="5460034" y="906171"/>
                </a:cubicBezTo>
                <a:cubicBezTo>
                  <a:pt x="5499862" y="945185"/>
                  <a:pt x="5519775" y="994766"/>
                  <a:pt x="5519775" y="1054913"/>
                </a:cubicBezTo>
                <a:cubicBezTo>
                  <a:pt x="5519775" y="1115060"/>
                  <a:pt x="5499862" y="1164641"/>
                  <a:pt x="5460034" y="1203655"/>
                </a:cubicBezTo>
                <a:cubicBezTo>
                  <a:pt x="5420208" y="1242670"/>
                  <a:pt x="5369407" y="1262177"/>
                  <a:pt x="5307634" y="1262177"/>
                </a:cubicBezTo>
                <a:cubicBezTo>
                  <a:pt x="5245455" y="1262177"/>
                  <a:pt x="5194656" y="1242670"/>
                  <a:pt x="5155234" y="1203655"/>
                </a:cubicBezTo>
                <a:cubicBezTo>
                  <a:pt x="5115408" y="1164641"/>
                  <a:pt x="5095494" y="1115060"/>
                  <a:pt x="5095494" y="1054913"/>
                </a:cubicBezTo>
                <a:cubicBezTo>
                  <a:pt x="5095494" y="994766"/>
                  <a:pt x="5115408" y="945185"/>
                  <a:pt x="5155234" y="906171"/>
                </a:cubicBezTo>
                <a:cubicBezTo>
                  <a:pt x="5194656" y="867156"/>
                  <a:pt x="5245455" y="847649"/>
                  <a:pt x="5307634" y="847649"/>
                </a:cubicBezTo>
                <a:close/>
                <a:moveTo>
                  <a:pt x="4693006" y="847649"/>
                </a:moveTo>
                <a:cubicBezTo>
                  <a:pt x="4745024" y="847649"/>
                  <a:pt x="4782616" y="867766"/>
                  <a:pt x="4805782" y="907999"/>
                </a:cubicBezTo>
                <a:lnTo>
                  <a:pt x="4807000" y="907999"/>
                </a:lnTo>
                <a:cubicBezTo>
                  <a:pt x="4829352" y="867766"/>
                  <a:pt x="4866944" y="847649"/>
                  <a:pt x="4919777" y="847649"/>
                </a:cubicBezTo>
                <a:cubicBezTo>
                  <a:pt x="4940503" y="847649"/>
                  <a:pt x="4959400" y="850900"/>
                  <a:pt x="4976470" y="857403"/>
                </a:cubicBezTo>
                <a:cubicBezTo>
                  <a:pt x="4993538" y="863905"/>
                  <a:pt x="5008168" y="873455"/>
                  <a:pt x="5020361" y="886054"/>
                </a:cubicBezTo>
                <a:cubicBezTo>
                  <a:pt x="5032552" y="898652"/>
                  <a:pt x="5042002" y="914299"/>
                  <a:pt x="5048707" y="932993"/>
                </a:cubicBezTo>
                <a:cubicBezTo>
                  <a:pt x="5055413" y="951687"/>
                  <a:pt x="5058766" y="973227"/>
                  <a:pt x="5058766" y="997611"/>
                </a:cubicBezTo>
                <a:lnTo>
                  <a:pt x="5058766" y="1254252"/>
                </a:lnTo>
                <a:lnTo>
                  <a:pt x="4980736" y="1254252"/>
                </a:lnTo>
                <a:lnTo>
                  <a:pt x="4980736" y="997611"/>
                </a:lnTo>
                <a:cubicBezTo>
                  <a:pt x="4980736" y="971601"/>
                  <a:pt x="4974640" y="952195"/>
                  <a:pt x="4962448" y="939394"/>
                </a:cubicBezTo>
                <a:cubicBezTo>
                  <a:pt x="4950256" y="926592"/>
                  <a:pt x="4933798" y="920191"/>
                  <a:pt x="4913071" y="920191"/>
                </a:cubicBezTo>
                <a:cubicBezTo>
                  <a:pt x="4892345" y="920191"/>
                  <a:pt x="4875886" y="926592"/>
                  <a:pt x="4863694" y="939394"/>
                </a:cubicBezTo>
                <a:cubicBezTo>
                  <a:pt x="4851502" y="952195"/>
                  <a:pt x="4845406" y="971601"/>
                  <a:pt x="4845406" y="997611"/>
                </a:cubicBezTo>
                <a:lnTo>
                  <a:pt x="4845406" y="1254252"/>
                </a:lnTo>
                <a:lnTo>
                  <a:pt x="4767377" y="1254252"/>
                </a:lnTo>
                <a:lnTo>
                  <a:pt x="4767377" y="997611"/>
                </a:lnTo>
                <a:cubicBezTo>
                  <a:pt x="4767377" y="971601"/>
                  <a:pt x="4761280" y="952195"/>
                  <a:pt x="4749089" y="939394"/>
                </a:cubicBezTo>
                <a:cubicBezTo>
                  <a:pt x="4736896" y="926592"/>
                  <a:pt x="4720438" y="920191"/>
                  <a:pt x="4699711" y="920191"/>
                </a:cubicBezTo>
                <a:cubicBezTo>
                  <a:pt x="4678984" y="920191"/>
                  <a:pt x="4662526" y="926592"/>
                  <a:pt x="4650334" y="939394"/>
                </a:cubicBezTo>
                <a:cubicBezTo>
                  <a:pt x="4638142" y="952195"/>
                  <a:pt x="4632046" y="971601"/>
                  <a:pt x="4632046" y="997611"/>
                </a:cubicBezTo>
                <a:lnTo>
                  <a:pt x="4632046" y="1254252"/>
                </a:lnTo>
                <a:lnTo>
                  <a:pt x="4554016" y="1254252"/>
                </a:lnTo>
                <a:lnTo>
                  <a:pt x="4554016" y="997611"/>
                </a:lnTo>
                <a:cubicBezTo>
                  <a:pt x="4554016" y="973227"/>
                  <a:pt x="4557370" y="951687"/>
                  <a:pt x="4564075" y="932993"/>
                </a:cubicBezTo>
                <a:cubicBezTo>
                  <a:pt x="4570780" y="914299"/>
                  <a:pt x="4580230" y="898652"/>
                  <a:pt x="4592422" y="886054"/>
                </a:cubicBezTo>
                <a:cubicBezTo>
                  <a:pt x="4604614" y="873455"/>
                  <a:pt x="4619244" y="863905"/>
                  <a:pt x="4636313" y="857403"/>
                </a:cubicBezTo>
                <a:cubicBezTo>
                  <a:pt x="4653382" y="850900"/>
                  <a:pt x="4672279" y="847649"/>
                  <a:pt x="4693006" y="847649"/>
                </a:cubicBezTo>
                <a:close/>
                <a:moveTo>
                  <a:pt x="3993718" y="847649"/>
                </a:moveTo>
                <a:cubicBezTo>
                  <a:pt x="4021760" y="847649"/>
                  <a:pt x="4046550" y="851611"/>
                  <a:pt x="4068090" y="859536"/>
                </a:cubicBezTo>
                <a:cubicBezTo>
                  <a:pt x="4089628" y="867461"/>
                  <a:pt x="4107916" y="878840"/>
                  <a:pt x="4122953" y="893674"/>
                </a:cubicBezTo>
                <a:cubicBezTo>
                  <a:pt x="4137990" y="908507"/>
                  <a:pt x="4149369" y="926694"/>
                  <a:pt x="4157091" y="948233"/>
                </a:cubicBezTo>
                <a:cubicBezTo>
                  <a:pt x="4164812" y="969772"/>
                  <a:pt x="4168674" y="993953"/>
                  <a:pt x="4168674" y="1020775"/>
                </a:cubicBezTo>
                <a:lnTo>
                  <a:pt x="4168674" y="1254252"/>
                </a:lnTo>
                <a:lnTo>
                  <a:pt x="4090644" y="1254252"/>
                </a:lnTo>
                <a:lnTo>
                  <a:pt x="4090644" y="1134771"/>
                </a:lnTo>
                <a:lnTo>
                  <a:pt x="3896182" y="1134771"/>
                </a:lnTo>
                <a:lnTo>
                  <a:pt x="3896182" y="1254252"/>
                </a:lnTo>
                <a:lnTo>
                  <a:pt x="3819982" y="1254252"/>
                </a:lnTo>
                <a:lnTo>
                  <a:pt x="3819982" y="1020775"/>
                </a:lnTo>
                <a:cubicBezTo>
                  <a:pt x="3819982" y="993953"/>
                  <a:pt x="3823843" y="969772"/>
                  <a:pt x="3831564" y="948233"/>
                </a:cubicBezTo>
                <a:cubicBezTo>
                  <a:pt x="3839286" y="926694"/>
                  <a:pt x="3850462" y="908507"/>
                  <a:pt x="3865092" y="893674"/>
                </a:cubicBezTo>
                <a:cubicBezTo>
                  <a:pt x="3879723" y="878840"/>
                  <a:pt x="3897808" y="867461"/>
                  <a:pt x="3919347" y="859536"/>
                </a:cubicBezTo>
                <a:cubicBezTo>
                  <a:pt x="3940886" y="851611"/>
                  <a:pt x="3965676" y="847649"/>
                  <a:pt x="3993718" y="847649"/>
                </a:cubicBezTo>
                <a:close/>
                <a:moveTo>
                  <a:pt x="2726893" y="847649"/>
                </a:moveTo>
                <a:cubicBezTo>
                  <a:pt x="2754934" y="847649"/>
                  <a:pt x="2779725" y="851611"/>
                  <a:pt x="2801264" y="859536"/>
                </a:cubicBezTo>
                <a:cubicBezTo>
                  <a:pt x="2822804" y="867461"/>
                  <a:pt x="2841092" y="878840"/>
                  <a:pt x="2856128" y="893674"/>
                </a:cubicBezTo>
                <a:cubicBezTo>
                  <a:pt x="2871165" y="908507"/>
                  <a:pt x="2882544" y="926694"/>
                  <a:pt x="2890266" y="948233"/>
                </a:cubicBezTo>
                <a:cubicBezTo>
                  <a:pt x="2897987" y="969772"/>
                  <a:pt x="2901848" y="993953"/>
                  <a:pt x="2901848" y="1020775"/>
                </a:cubicBezTo>
                <a:lnTo>
                  <a:pt x="2901848" y="1254252"/>
                </a:lnTo>
                <a:lnTo>
                  <a:pt x="2823819" y="1254252"/>
                </a:lnTo>
                <a:lnTo>
                  <a:pt x="2823819" y="1134771"/>
                </a:lnTo>
                <a:lnTo>
                  <a:pt x="2629357" y="1134771"/>
                </a:lnTo>
                <a:lnTo>
                  <a:pt x="2629357" y="1254252"/>
                </a:lnTo>
                <a:lnTo>
                  <a:pt x="2553157" y="1254252"/>
                </a:lnTo>
                <a:lnTo>
                  <a:pt x="2553157" y="1020775"/>
                </a:lnTo>
                <a:cubicBezTo>
                  <a:pt x="2553157" y="993953"/>
                  <a:pt x="2557018" y="969772"/>
                  <a:pt x="2564740" y="948233"/>
                </a:cubicBezTo>
                <a:cubicBezTo>
                  <a:pt x="2572461" y="926694"/>
                  <a:pt x="2583637" y="908507"/>
                  <a:pt x="2598268" y="893674"/>
                </a:cubicBezTo>
                <a:cubicBezTo>
                  <a:pt x="2612898" y="878840"/>
                  <a:pt x="2630983" y="867461"/>
                  <a:pt x="2652522" y="859536"/>
                </a:cubicBezTo>
                <a:cubicBezTo>
                  <a:pt x="2674061" y="851611"/>
                  <a:pt x="2698851" y="847649"/>
                  <a:pt x="2726893" y="847649"/>
                </a:cubicBezTo>
                <a:close/>
                <a:moveTo>
                  <a:pt x="980161" y="847649"/>
                </a:moveTo>
                <a:cubicBezTo>
                  <a:pt x="1034212" y="847649"/>
                  <a:pt x="1075970" y="862483"/>
                  <a:pt x="1105434" y="892150"/>
                </a:cubicBezTo>
                <a:cubicBezTo>
                  <a:pt x="1134898" y="921817"/>
                  <a:pt x="1149630" y="962457"/>
                  <a:pt x="1149630" y="1014070"/>
                </a:cubicBezTo>
                <a:lnTo>
                  <a:pt x="1149630" y="1254252"/>
                </a:lnTo>
                <a:lnTo>
                  <a:pt x="1071601" y="1254252"/>
                </a:lnTo>
                <a:lnTo>
                  <a:pt x="1071601" y="1014070"/>
                </a:lnTo>
                <a:cubicBezTo>
                  <a:pt x="1071601" y="983590"/>
                  <a:pt x="1063981" y="960323"/>
                  <a:pt x="1048741" y="944271"/>
                </a:cubicBezTo>
                <a:cubicBezTo>
                  <a:pt x="1033501" y="928218"/>
                  <a:pt x="1010641" y="920191"/>
                  <a:pt x="980161" y="920191"/>
                </a:cubicBezTo>
                <a:cubicBezTo>
                  <a:pt x="949681" y="920191"/>
                  <a:pt x="926821" y="928218"/>
                  <a:pt x="911581" y="944271"/>
                </a:cubicBezTo>
                <a:cubicBezTo>
                  <a:pt x="896341" y="960323"/>
                  <a:pt x="888721" y="983590"/>
                  <a:pt x="888721" y="1014070"/>
                </a:cubicBezTo>
                <a:lnTo>
                  <a:pt x="888721" y="1254252"/>
                </a:lnTo>
                <a:lnTo>
                  <a:pt x="810692" y="1254252"/>
                </a:lnTo>
                <a:lnTo>
                  <a:pt x="810692" y="1014070"/>
                </a:lnTo>
                <a:cubicBezTo>
                  <a:pt x="810692" y="962457"/>
                  <a:pt x="825424" y="921817"/>
                  <a:pt x="854888" y="892150"/>
                </a:cubicBezTo>
                <a:cubicBezTo>
                  <a:pt x="884352" y="862483"/>
                  <a:pt x="926110" y="847649"/>
                  <a:pt x="980161" y="847649"/>
                </a:cubicBezTo>
                <a:close/>
                <a:moveTo>
                  <a:pt x="574243" y="847649"/>
                </a:moveTo>
                <a:cubicBezTo>
                  <a:pt x="602285" y="847649"/>
                  <a:pt x="627075" y="851611"/>
                  <a:pt x="648615" y="859536"/>
                </a:cubicBezTo>
                <a:cubicBezTo>
                  <a:pt x="670154" y="867461"/>
                  <a:pt x="688442" y="878840"/>
                  <a:pt x="703479" y="893674"/>
                </a:cubicBezTo>
                <a:cubicBezTo>
                  <a:pt x="718515" y="908507"/>
                  <a:pt x="729895" y="926694"/>
                  <a:pt x="737616" y="948233"/>
                </a:cubicBezTo>
                <a:cubicBezTo>
                  <a:pt x="745338" y="969772"/>
                  <a:pt x="749199" y="993953"/>
                  <a:pt x="749199" y="1020775"/>
                </a:cubicBezTo>
                <a:lnTo>
                  <a:pt x="749199" y="1254252"/>
                </a:lnTo>
                <a:lnTo>
                  <a:pt x="671170" y="1254252"/>
                </a:lnTo>
                <a:lnTo>
                  <a:pt x="671170" y="1134771"/>
                </a:lnTo>
                <a:lnTo>
                  <a:pt x="476707" y="1134771"/>
                </a:lnTo>
                <a:lnTo>
                  <a:pt x="476707" y="1254252"/>
                </a:lnTo>
                <a:lnTo>
                  <a:pt x="400507" y="1254252"/>
                </a:lnTo>
                <a:lnTo>
                  <a:pt x="400507" y="1020775"/>
                </a:lnTo>
                <a:cubicBezTo>
                  <a:pt x="400507" y="993953"/>
                  <a:pt x="404368" y="969772"/>
                  <a:pt x="412090" y="948233"/>
                </a:cubicBezTo>
                <a:cubicBezTo>
                  <a:pt x="419811" y="926694"/>
                  <a:pt x="430987" y="908507"/>
                  <a:pt x="445618" y="893674"/>
                </a:cubicBezTo>
                <a:cubicBezTo>
                  <a:pt x="460248" y="878840"/>
                  <a:pt x="478333" y="867461"/>
                  <a:pt x="499872" y="859536"/>
                </a:cubicBezTo>
                <a:cubicBezTo>
                  <a:pt x="521411" y="851611"/>
                  <a:pt x="546202" y="847649"/>
                  <a:pt x="574243" y="847649"/>
                </a:cubicBezTo>
                <a:close/>
                <a:moveTo>
                  <a:pt x="479755" y="726339"/>
                </a:moveTo>
                <a:lnTo>
                  <a:pt x="531571" y="726339"/>
                </a:lnTo>
                <a:cubicBezTo>
                  <a:pt x="534010" y="755599"/>
                  <a:pt x="548437" y="770230"/>
                  <a:pt x="574853" y="770230"/>
                </a:cubicBezTo>
                <a:cubicBezTo>
                  <a:pt x="601269" y="770230"/>
                  <a:pt x="615696" y="755599"/>
                  <a:pt x="618135" y="726339"/>
                </a:cubicBezTo>
                <a:lnTo>
                  <a:pt x="669951" y="726339"/>
                </a:lnTo>
                <a:cubicBezTo>
                  <a:pt x="669544" y="756819"/>
                  <a:pt x="660908" y="780390"/>
                  <a:pt x="644043" y="797052"/>
                </a:cubicBezTo>
                <a:cubicBezTo>
                  <a:pt x="627177" y="813715"/>
                  <a:pt x="604114" y="822046"/>
                  <a:pt x="574853" y="822046"/>
                </a:cubicBezTo>
                <a:cubicBezTo>
                  <a:pt x="545592" y="822046"/>
                  <a:pt x="522529" y="813715"/>
                  <a:pt x="505663" y="797052"/>
                </a:cubicBezTo>
                <a:cubicBezTo>
                  <a:pt x="488798" y="780390"/>
                  <a:pt x="480162" y="756819"/>
                  <a:pt x="479755" y="726339"/>
                </a:cubicBezTo>
                <a:close/>
                <a:moveTo>
                  <a:pt x="5270449" y="723900"/>
                </a:moveTo>
                <a:lnTo>
                  <a:pt x="5344820" y="723900"/>
                </a:lnTo>
                <a:lnTo>
                  <a:pt x="5414924" y="819607"/>
                </a:lnTo>
                <a:lnTo>
                  <a:pt x="5353354" y="819607"/>
                </a:lnTo>
                <a:lnTo>
                  <a:pt x="5308244" y="764134"/>
                </a:lnTo>
                <a:lnTo>
                  <a:pt x="5307024" y="764134"/>
                </a:lnTo>
                <a:lnTo>
                  <a:pt x="5261914" y="819607"/>
                </a:lnTo>
                <a:lnTo>
                  <a:pt x="5200345" y="819607"/>
                </a:lnTo>
                <a:close/>
                <a:moveTo>
                  <a:pt x="2690317" y="723900"/>
                </a:moveTo>
                <a:lnTo>
                  <a:pt x="2764688" y="723900"/>
                </a:lnTo>
                <a:lnTo>
                  <a:pt x="2834792" y="819607"/>
                </a:lnTo>
                <a:lnTo>
                  <a:pt x="2773223" y="819607"/>
                </a:lnTo>
                <a:lnTo>
                  <a:pt x="2728112" y="764134"/>
                </a:lnTo>
                <a:lnTo>
                  <a:pt x="2726893" y="764134"/>
                </a:lnTo>
                <a:lnTo>
                  <a:pt x="2681783" y="819607"/>
                </a:lnTo>
                <a:lnTo>
                  <a:pt x="2620213" y="819607"/>
                </a:lnTo>
                <a:close/>
                <a:moveTo>
                  <a:pt x="639699" y="571195"/>
                </a:moveTo>
                <a:cubicBezTo>
                  <a:pt x="651485" y="571195"/>
                  <a:pt x="661442" y="575259"/>
                  <a:pt x="669570" y="583387"/>
                </a:cubicBezTo>
                <a:cubicBezTo>
                  <a:pt x="677698" y="591515"/>
                  <a:pt x="681762" y="601472"/>
                  <a:pt x="681762" y="613258"/>
                </a:cubicBezTo>
                <a:cubicBezTo>
                  <a:pt x="681762" y="625043"/>
                  <a:pt x="677698" y="635000"/>
                  <a:pt x="669570" y="643128"/>
                </a:cubicBezTo>
                <a:cubicBezTo>
                  <a:pt x="661442" y="651256"/>
                  <a:pt x="651485" y="655320"/>
                  <a:pt x="639699" y="655320"/>
                </a:cubicBezTo>
                <a:cubicBezTo>
                  <a:pt x="627914" y="655320"/>
                  <a:pt x="617957" y="651256"/>
                  <a:pt x="609829" y="643128"/>
                </a:cubicBezTo>
                <a:cubicBezTo>
                  <a:pt x="601701" y="635000"/>
                  <a:pt x="597637" y="625043"/>
                  <a:pt x="597637" y="613258"/>
                </a:cubicBezTo>
                <a:cubicBezTo>
                  <a:pt x="597637" y="601472"/>
                  <a:pt x="601701" y="591515"/>
                  <a:pt x="609829" y="583387"/>
                </a:cubicBezTo>
                <a:cubicBezTo>
                  <a:pt x="617957" y="575259"/>
                  <a:pt x="627914" y="571195"/>
                  <a:pt x="639699" y="571195"/>
                </a:cubicBezTo>
                <a:close/>
                <a:moveTo>
                  <a:pt x="4955515" y="362712"/>
                </a:moveTo>
                <a:lnTo>
                  <a:pt x="4955515" y="457810"/>
                </a:lnTo>
                <a:lnTo>
                  <a:pt x="5070728" y="457810"/>
                </a:lnTo>
                <a:cubicBezTo>
                  <a:pt x="5088204" y="457810"/>
                  <a:pt x="5101107" y="453469"/>
                  <a:pt x="5109438" y="444789"/>
                </a:cubicBezTo>
                <a:cubicBezTo>
                  <a:pt x="5117770" y="436109"/>
                  <a:pt x="5121936" y="424701"/>
                  <a:pt x="5121936" y="410566"/>
                </a:cubicBezTo>
                <a:cubicBezTo>
                  <a:pt x="5121936" y="396837"/>
                  <a:pt x="5117465" y="385429"/>
                  <a:pt x="5108524" y="376342"/>
                </a:cubicBezTo>
                <a:cubicBezTo>
                  <a:pt x="5099582" y="367255"/>
                  <a:pt x="5087188" y="362712"/>
                  <a:pt x="5071338" y="362712"/>
                </a:cubicBezTo>
                <a:close/>
                <a:moveTo>
                  <a:pt x="4955515" y="204216"/>
                </a:moveTo>
                <a:lnTo>
                  <a:pt x="4955515" y="293218"/>
                </a:lnTo>
                <a:lnTo>
                  <a:pt x="5058537" y="293218"/>
                </a:lnTo>
                <a:cubicBezTo>
                  <a:pt x="5073980" y="293218"/>
                  <a:pt x="5085766" y="289052"/>
                  <a:pt x="5093894" y="280721"/>
                </a:cubicBezTo>
                <a:cubicBezTo>
                  <a:pt x="5102022" y="272390"/>
                  <a:pt x="5106086" y="261722"/>
                  <a:pt x="5106086" y="248717"/>
                </a:cubicBezTo>
                <a:cubicBezTo>
                  <a:pt x="5106086" y="219050"/>
                  <a:pt x="5090032" y="204216"/>
                  <a:pt x="5057927" y="204216"/>
                </a:cubicBezTo>
                <a:close/>
                <a:moveTo>
                  <a:pt x="1497940" y="204216"/>
                </a:moveTo>
                <a:lnTo>
                  <a:pt x="1497940" y="457810"/>
                </a:lnTo>
                <a:lnTo>
                  <a:pt x="1561338" y="457810"/>
                </a:lnTo>
                <a:cubicBezTo>
                  <a:pt x="1606448" y="457810"/>
                  <a:pt x="1639977" y="446762"/>
                  <a:pt x="1661922" y="424667"/>
                </a:cubicBezTo>
                <a:cubicBezTo>
                  <a:pt x="1683868" y="402573"/>
                  <a:pt x="1694841" y="371253"/>
                  <a:pt x="1694841" y="330708"/>
                </a:cubicBezTo>
                <a:cubicBezTo>
                  <a:pt x="1694841" y="290570"/>
                  <a:pt x="1683868" y="259453"/>
                  <a:pt x="1661922" y="237358"/>
                </a:cubicBezTo>
                <a:cubicBezTo>
                  <a:pt x="1639977" y="215263"/>
                  <a:pt x="1606448" y="204216"/>
                  <a:pt x="1561338" y="204216"/>
                </a:cubicBezTo>
                <a:close/>
                <a:moveTo>
                  <a:pt x="964540" y="204216"/>
                </a:moveTo>
                <a:lnTo>
                  <a:pt x="964540" y="329794"/>
                </a:lnTo>
                <a:lnTo>
                  <a:pt x="1050493" y="329794"/>
                </a:lnTo>
                <a:cubicBezTo>
                  <a:pt x="1096823" y="329794"/>
                  <a:pt x="1119988" y="308762"/>
                  <a:pt x="1119988" y="266700"/>
                </a:cubicBezTo>
                <a:cubicBezTo>
                  <a:pt x="1119988" y="225044"/>
                  <a:pt x="1096823" y="204216"/>
                  <a:pt x="1050493" y="204216"/>
                </a:cubicBezTo>
                <a:close/>
                <a:moveTo>
                  <a:pt x="5421858" y="196291"/>
                </a:moveTo>
                <a:cubicBezTo>
                  <a:pt x="5389753" y="196291"/>
                  <a:pt x="5365572" y="204826"/>
                  <a:pt x="5349316" y="221894"/>
                </a:cubicBezTo>
                <a:cubicBezTo>
                  <a:pt x="5333060" y="238963"/>
                  <a:pt x="5324932" y="263957"/>
                  <a:pt x="5324932" y="296875"/>
                </a:cubicBezTo>
                <a:lnTo>
                  <a:pt x="5324932" y="340157"/>
                </a:lnTo>
                <a:lnTo>
                  <a:pt x="5519394" y="340157"/>
                </a:lnTo>
                <a:lnTo>
                  <a:pt x="5519394" y="296875"/>
                </a:lnTo>
                <a:cubicBezTo>
                  <a:pt x="5519394" y="263957"/>
                  <a:pt x="5511368" y="238963"/>
                  <a:pt x="5495315" y="221894"/>
                </a:cubicBezTo>
                <a:cubicBezTo>
                  <a:pt x="5479262" y="204826"/>
                  <a:pt x="5454777" y="196291"/>
                  <a:pt x="5421858" y="196291"/>
                </a:cubicBezTo>
                <a:close/>
                <a:moveTo>
                  <a:pt x="4440860" y="196291"/>
                </a:moveTo>
                <a:cubicBezTo>
                  <a:pt x="4401845" y="196291"/>
                  <a:pt x="4369740" y="208861"/>
                  <a:pt x="4344543" y="234001"/>
                </a:cubicBezTo>
                <a:cubicBezTo>
                  <a:pt x="4320159" y="259140"/>
                  <a:pt x="4307967" y="291376"/>
                  <a:pt x="4307967" y="330708"/>
                </a:cubicBezTo>
                <a:cubicBezTo>
                  <a:pt x="4307967" y="370040"/>
                  <a:pt x="4320159" y="402479"/>
                  <a:pt x="4344543" y="428025"/>
                </a:cubicBezTo>
                <a:cubicBezTo>
                  <a:pt x="4369740" y="453165"/>
                  <a:pt x="4401845" y="465734"/>
                  <a:pt x="4440860" y="465734"/>
                </a:cubicBezTo>
                <a:cubicBezTo>
                  <a:pt x="4480280" y="465734"/>
                  <a:pt x="4512183" y="453165"/>
                  <a:pt x="4536567" y="428025"/>
                </a:cubicBezTo>
                <a:cubicBezTo>
                  <a:pt x="4561357" y="402885"/>
                  <a:pt x="4573752" y="370446"/>
                  <a:pt x="4573752" y="330708"/>
                </a:cubicBezTo>
                <a:cubicBezTo>
                  <a:pt x="4573752" y="290970"/>
                  <a:pt x="4561357" y="258734"/>
                  <a:pt x="4536567" y="234001"/>
                </a:cubicBezTo>
                <a:cubicBezTo>
                  <a:pt x="4512183" y="208861"/>
                  <a:pt x="4480280" y="196291"/>
                  <a:pt x="4440860" y="196291"/>
                </a:cubicBezTo>
                <a:close/>
                <a:moveTo>
                  <a:pt x="1992859" y="196291"/>
                </a:moveTo>
                <a:cubicBezTo>
                  <a:pt x="1960753" y="196291"/>
                  <a:pt x="1936572" y="204826"/>
                  <a:pt x="1920316" y="221894"/>
                </a:cubicBezTo>
                <a:cubicBezTo>
                  <a:pt x="1904060" y="238963"/>
                  <a:pt x="1895932" y="263957"/>
                  <a:pt x="1895932" y="296875"/>
                </a:cubicBezTo>
                <a:lnTo>
                  <a:pt x="1895932" y="340157"/>
                </a:lnTo>
                <a:lnTo>
                  <a:pt x="2090395" y="340157"/>
                </a:lnTo>
                <a:lnTo>
                  <a:pt x="2090395" y="296875"/>
                </a:lnTo>
                <a:cubicBezTo>
                  <a:pt x="2090395" y="263957"/>
                  <a:pt x="2082368" y="238963"/>
                  <a:pt x="2066315" y="221894"/>
                </a:cubicBezTo>
                <a:cubicBezTo>
                  <a:pt x="2050263" y="204826"/>
                  <a:pt x="2025777" y="196291"/>
                  <a:pt x="1992859" y="196291"/>
                </a:cubicBezTo>
                <a:close/>
                <a:moveTo>
                  <a:pt x="640309" y="196291"/>
                </a:moveTo>
                <a:cubicBezTo>
                  <a:pt x="608203" y="196291"/>
                  <a:pt x="584022" y="204826"/>
                  <a:pt x="567766" y="221894"/>
                </a:cubicBezTo>
                <a:cubicBezTo>
                  <a:pt x="551510" y="238963"/>
                  <a:pt x="543382" y="263957"/>
                  <a:pt x="543382" y="296875"/>
                </a:cubicBezTo>
                <a:lnTo>
                  <a:pt x="543382" y="340157"/>
                </a:lnTo>
                <a:lnTo>
                  <a:pt x="737845" y="340157"/>
                </a:lnTo>
                <a:lnTo>
                  <a:pt x="737845" y="296875"/>
                </a:lnTo>
                <a:cubicBezTo>
                  <a:pt x="737845" y="263957"/>
                  <a:pt x="729818" y="238963"/>
                  <a:pt x="713766" y="221894"/>
                </a:cubicBezTo>
                <a:cubicBezTo>
                  <a:pt x="697713" y="204826"/>
                  <a:pt x="673227" y="196291"/>
                  <a:pt x="640309" y="196291"/>
                </a:cubicBezTo>
                <a:close/>
                <a:moveTo>
                  <a:pt x="5668670" y="131674"/>
                </a:moveTo>
                <a:lnTo>
                  <a:pt x="5746699" y="131674"/>
                </a:lnTo>
                <a:lnTo>
                  <a:pt x="5746699" y="530352"/>
                </a:lnTo>
                <a:lnTo>
                  <a:pt x="5668670" y="530352"/>
                </a:lnTo>
                <a:close/>
                <a:moveTo>
                  <a:pt x="4877486" y="131674"/>
                </a:moveTo>
                <a:lnTo>
                  <a:pt x="5068672" y="131674"/>
                </a:lnTo>
                <a:cubicBezTo>
                  <a:pt x="5105730" y="131674"/>
                  <a:pt x="5134234" y="141021"/>
                  <a:pt x="5154187" y="159715"/>
                </a:cubicBezTo>
                <a:cubicBezTo>
                  <a:pt x="5174138" y="178410"/>
                  <a:pt x="5184114" y="203606"/>
                  <a:pt x="5184114" y="235306"/>
                </a:cubicBezTo>
                <a:cubicBezTo>
                  <a:pt x="5184114" y="276758"/>
                  <a:pt x="5166706" y="306019"/>
                  <a:pt x="5131889" y="323088"/>
                </a:cubicBezTo>
                <a:lnTo>
                  <a:pt x="5131889" y="324307"/>
                </a:lnTo>
                <a:cubicBezTo>
                  <a:pt x="5153770" y="331216"/>
                  <a:pt x="5170892" y="343408"/>
                  <a:pt x="5183252" y="360883"/>
                </a:cubicBezTo>
                <a:cubicBezTo>
                  <a:pt x="5195613" y="378358"/>
                  <a:pt x="5201793" y="398882"/>
                  <a:pt x="5201793" y="422453"/>
                </a:cubicBezTo>
                <a:cubicBezTo>
                  <a:pt x="5201793" y="454558"/>
                  <a:pt x="5191632" y="480568"/>
                  <a:pt x="5171312" y="500482"/>
                </a:cubicBezTo>
                <a:cubicBezTo>
                  <a:pt x="5150993" y="520395"/>
                  <a:pt x="5121936" y="530352"/>
                  <a:pt x="5084140" y="530352"/>
                </a:cubicBezTo>
                <a:lnTo>
                  <a:pt x="4877486" y="530352"/>
                </a:lnTo>
                <a:close/>
                <a:moveTo>
                  <a:pt x="3820210" y="131674"/>
                </a:moveTo>
                <a:lnTo>
                  <a:pt x="3898240" y="131674"/>
                </a:lnTo>
                <a:lnTo>
                  <a:pt x="3898240" y="291389"/>
                </a:lnTo>
                <a:lnTo>
                  <a:pt x="4089044" y="291389"/>
                </a:lnTo>
                <a:lnTo>
                  <a:pt x="4089044" y="131674"/>
                </a:lnTo>
                <a:lnTo>
                  <a:pt x="4167073" y="131674"/>
                </a:lnTo>
                <a:lnTo>
                  <a:pt x="4167073" y="530352"/>
                </a:lnTo>
                <a:lnTo>
                  <a:pt x="4089044" y="530352"/>
                </a:lnTo>
                <a:lnTo>
                  <a:pt x="4089044" y="363931"/>
                </a:lnTo>
                <a:lnTo>
                  <a:pt x="3898240" y="363931"/>
                </a:lnTo>
                <a:lnTo>
                  <a:pt x="3898240" y="530352"/>
                </a:lnTo>
                <a:lnTo>
                  <a:pt x="3820210" y="530352"/>
                </a:lnTo>
                <a:close/>
                <a:moveTo>
                  <a:pt x="2777642" y="131674"/>
                </a:moveTo>
                <a:lnTo>
                  <a:pt x="2869692" y="131674"/>
                </a:lnTo>
                <a:lnTo>
                  <a:pt x="2967837" y="291389"/>
                </a:lnTo>
                <a:lnTo>
                  <a:pt x="2969057" y="291389"/>
                </a:lnTo>
                <a:lnTo>
                  <a:pt x="3068421" y="131674"/>
                </a:lnTo>
                <a:lnTo>
                  <a:pt x="3158642" y="131674"/>
                </a:lnTo>
                <a:lnTo>
                  <a:pt x="3008071" y="360274"/>
                </a:lnTo>
                <a:lnTo>
                  <a:pt x="3008071" y="530352"/>
                </a:lnTo>
                <a:lnTo>
                  <a:pt x="2930042" y="530352"/>
                </a:lnTo>
                <a:lnTo>
                  <a:pt x="2930042" y="362102"/>
                </a:lnTo>
                <a:close/>
                <a:moveTo>
                  <a:pt x="1419911" y="131674"/>
                </a:moveTo>
                <a:lnTo>
                  <a:pt x="1561338" y="131674"/>
                </a:lnTo>
                <a:cubicBezTo>
                  <a:pt x="1629207" y="131674"/>
                  <a:pt x="1681633" y="149758"/>
                  <a:pt x="1718615" y="185928"/>
                </a:cubicBezTo>
                <a:cubicBezTo>
                  <a:pt x="1755598" y="221691"/>
                  <a:pt x="1774089" y="270053"/>
                  <a:pt x="1774089" y="331013"/>
                </a:cubicBezTo>
                <a:cubicBezTo>
                  <a:pt x="1774089" y="392379"/>
                  <a:pt x="1755598" y="440944"/>
                  <a:pt x="1718615" y="476707"/>
                </a:cubicBezTo>
                <a:cubicBezTo>
                  <a:pt x="1682445" y="512471"/>
                  <a:pt x="1630020" y="530352"/>
                  <a:pt x="1561338" y="530352"/>
                </a:cubicBezTo>
                <a:lnTo>
                  <a:pt x="1419911" y="530352"/>
                </a:lnTo>
                <a:close/>
                <a:moveTo>
                  <a:pt x="886511" y="131674"/>
                </a:moveTo>
                <a:lnTo>
                  <a:pt x="1049274" y="131674"/>
                </a:lnTo>
                <a:cubicBezTo>
                  <a:pt x="1099261" y="131674"/>
                  <a:pt x="1136752" y="143967"/>
                  <a:pt x="1161745" y="168554"/>
                </a:cubicBezTo>
                <a:cubicBezTo>
                  <a:pt x="1186739" y="193142"/>
                  <a:pt x="1199236" y="225958"/>
                  <a:pt x="1199236" y="267005"/>
                </a:cubicBezTo>
                <a:cubicBezTo>
                  <a:pt x="1199236" y="308051"/>
                  <a:pt x="1186739" y="340868"/>
                  <a:pt x="1161745" y="365455"/>
                </a:cubicBezTo>
                <a:cubicBezTo>
                  <a:pt x="1136752" y="390042"/>
                  <a:pt x="1099261" y="402336"/>
                  <a:pt x="1049274" y="402336"/>
                </a:cubicBezTo>
                <a:lnTo>
                  <a:pt x="964540" y="402336"/>
                </a:lnTo>
                <a:lnTo>
                  <a:pt x="964540" y="530352"/>
                </a:lnTo>
                <a:lnTo>
                  <a:pt x="886511" y="530352"/>
                </a:lnTo>
                <a:close/>
                <a:moveTo>
                  <a:pt x="134036" y="131674"/>
                </a:moveTo>
                <a:lnTo>
                  <a:pt x="212065" y="131674"/>
                </a:lnTo>
                <a:lnTo>
                  <a:pt x="212065" y="457810"/>
                </a:lnTo>
                <a:lnTo>
                  <a:pt x="420548" y="457810"/>
                </a:lnTo>
                <a:lnTo>
                  <a:pt x="420548" y="530352"/>
                </a:lnTo>
                <a:lnTo>
                  <a:pt x="134036" y="530352"/>
                </a:lnTo>
                <a:close/>
                <a:moveTo>
                  <a:pt x="5422468" y="123749"/>
                </a:moveTo>
                <a:cubicBezTo>
                  <a:pt x="5450510" y="123749"/>
                  <a:pt x="5475300" y="127711"/>
                  <a:pt x="5496840" y="135636"/>
                </a:cubicBezTo>
                <a:cubicBezTo>
                  <a:pt x="5518378" y="143561"/>
                  <a:pt x="5536666" y="154940"/>
                  <a:pt x="5551704" y="169774"/>
                </a:cubicBezTo>
                <a:cubicBezTo>
                  <a:pt x="5566740" y="184607"/>
                  <a:pt x="5578119" y="202794"/>
                  <a:pt x="5585841" y="224333"/>
                </a:cubicBezTo>
                <a:cubicBezTo>
                  <a:pt x="5593562" y="245872"/>
                  <a:pt x="5597424" y="270053"/>
                  <a:pt x="5597424" y="296875"/>
                </a:cubicBezTo>
                <a:lnTo>
                  <a:pt x="5597424" y="530352"/>
                </a:lnTo>
                <a:lnTo>
                  <a:pt x="5519394" y="530352"/>
                </a:lnTo>
                <a:lnTo>
                  <a:pt x="5519394" y="410870"/>
                </a:lnTo>
                <a:lnTo>
                  <a:pt x="5324932" y="410870"/>
                </a:lnTo>
                <a:lnTo>
                  <a:pt x="5324932" y="530352"/>
                </a:lnTo>
                <a:lnTo>
                  <a:pt x="5248732" y="530352"/>
                </a:lnTo>
                <a:lnTo>
                  <a:pt x="5248732" y="296875"/>
                </a:lnTo>
                <a:cubicBezTo>
                  <a:pt x="5248732" y="270053"/>
                  <a:pt x="5252592" y="245872"/>
                  <a:pt x="5260314" y="224333"/>
                </a:cubicBezTo>
                <a:cubicBezTo>
                  <a:pt x="5268036" y="202794"/>
                  <a:pt x="5279212" y="184607"/>
                  <a:pt x="5293842" y="169774"/>
                </a:cubicBezTo>
                <a:cubicBezTo>
                  <a:pt x="5308473" y="154940"/>
                  <a:pt x="5326558" y="143561"/>
                  <a:pt x="5348096" y="135636"/>
                </a:cubicBezTo>
                <a:cubicBezTo>
                  <a:pt x="5369636" y="127711"/>
                  <a:pt x="5394426" y="123749"/>
                  <a:pt x="5422468" y="123749"/>
                </a:cubicBezTo>
                <a:close/>
                <a:moveTo>
                  <a:pt x="4440860" y="123749"/>
                </a:moveTo>
                <a:cubicBezTo>
                  <a:pt x="4502632" y="123749"/>
                  <a:pt x="4553432" y="143256"/>
                  <a:pt x="4593260" y="182270"/>
                </a:cubicBezTo>
                <a:cubicBezTo>
                  <a:pt x="4633087" y="221285"/>
                  <a:pt x="4653000" y="270866"/>
                  <a:pt x="4653000" y="331013"/>
                </a:cubicBezTo>
                <a:cubicBezTo>
                  <a:pt x="4653000" y="391160"/>
                  <a:pt x="4633087" y="440741"/>
                  <a:pt x="4593260" y="479755"/>
                </a:cubicBezTo>
                <a:cubicBezTo>
                  <a:pt x="4553432" y="518770"/>
                  <a:pt x="4502632" y="538277"/>
                  <a:pt x="4440860" y="538277"/>
                </a:cubicBezTo>
                <a:cubicBezTo>
                  <a:pt x="4378680" y="538277"/>
                  <a:pt x="4327880" y="518770"/>
                  <a:pt x="4288460" y="479755"/>
                </a:cubicBezTo>
                <a:cubicBezTo>
                  <a:pt x="4248632" y="440741"/>
                  <a:pt x="4228718" y="391160"/>
                  <a:pt x="4228718" y="331013"/>
                </a:cubicBezTo>
                <a:cubicBezTo>
                  <a:pt x="4228718" y="270866"/>
                  <a:pt x="4248632" y="221285"/>
                  <a:pt x="4288460" y="182270"/>
                </a:cubicBezTo>
                <a:cubicBezTo>
                  <a:pt x="4327880" y="143256"/>
                  <a:pt x="4378680" y="123749"/>
                  <a:pt x="4440860" y="123749"/>
                </a:cubicBezTo>
                <a:close/>
                <a:moveTo>
                  <a:pt x="3555034" y="123749"/>
                </a:moveTo>
                <a:cubicBezTo>
                  <a:pt x="3606241" y="123749"/>
                  <a:pt x="3650539" y="137770"/>
                  <a:pt x="3687927" y="165811"/>
                </a:cubicBezTo>
                <a:cubicBezTo>
                  <a:pt x="3724503" y="192634"/>
                  <a:pt x="3748684" y="229413"/>
                  <a:pt x="3760470" y="276149"/>
                </a:cubicBezTo>
                <a:lnTo>
                  <a:pt x="3678174" y="276149"/>
                </a:lnTo>
                <a:cubicBezTo>
                  <a:pt x="3668420" y="251765"/>
                  <a:pt x="3652774" y="232359"/>
                  <a:pt x="3631234" y="217932"/>
                </a:cubicBezTo>
                <a:cubicBezTo>
                  <a:pt x="3609695" y="203505"/>
                  <a:pt x="3584295" y="196291"/>
                  <a:pt x="3555034" y="196291"/>
                </a:cubicBezTo>
                <a:cubicBezTo>
                  <a:pt x="3516020" y="196291"/>
                  <a:pt x="3483915" y="208861"/>
                  <a:pt x="3458718" y="234001"/>
                </a:cubicBezTo>
                <a:cubicBezTo>
                  <a:pt x="3434334" y="259140"/>
                  <a:pt x="3422142" y="291376"/>
                  <a:pt x="3422142" y="330708"/>
                </a:cubicBezTo>
                <a:cubicBezTo>
                  <a:pt x="3422142" y="370040"/>
                  <a:pt x="3434334" y="402479"/>
                  <a:pt x="3458718" y="428025"/>
                </a:cubicBezTo>
                <a:cubicBezTo>
                  <a:pt x="3483915" y="453165"/>
                  <a:pt x="3516020" y="465734"/>
                  <a:pt x="3555034" y="465734"/>
                </a:cubicBezTo>
                <a:cubicBezTo>
                  <a:pt x="3584295" y="465734"/>
                  <a:pt x="3609695" y="458419"/>
                  <a:pt x="3631234" y="443789"/>
                </a:cubicBezTo>
                <a:cubicBezTo>
                  <a:pt x="3652774" y="429158"/>
                  <a:pt x="3668420" y="409651"/>
                  <a:pt x="3678174" y="385267"/>
                </a:cubicBezTo>
                <a:lnTo>
                  <a:pt x="3760470" y="385267"/>
                </a:lnTo>
                <a:cubicBezTo>
                  <a:pt x="3748684" y="431597"/>
                  <a:pt x="3724503" y="468665"/>
                  <a:pt x="3687927" y="496472"/>
                </a:cubicBezTo>
                <a:cubicBezTo>
                  <a:pt x="3650539" y="524342"/>
                  <a:pt x="3606241" y="538277"/>
                  <a:pt x="3555034" y="538277"/>
                </a:cubicBezTo>
                <a:cubicBezTo>
                  <a:pt x="3492856" y="538277"/>
                  <a:pt x="3442056" y="518770"/>
                  <a:pt x="3402634" y="479755"/>
                </a:cubicBezTo>
                <a:cubicBezTo>
                  <a:pt x="3362807" y="440741"/>
                  <a:pt x="3342894" y="391160"/>
                  <a:pt x="3342894" y="331013"/>
                </a:cubicBezTo>
                <a:cubicBezTo>
                  <a:pt x="3342894" y="270866"/>
                  <a:pt x="3362807" y="221285"/>
                  <a:pt x="3402634" y="182270"/>
                </a:cubicBezTo>
                <a:cubicBezTo>
                  <a:pt x="3442056" y="143256"/>
                  <a:pt x="3492856" y="123749"/>
                  <a:pt x="3555034" y="123749"/>
                </a:cubicBezTo>
                <a:close/>
                <a:moveTo>
                  <a:pt x="2399386" y="123749"/>
                </a:moveTo>
                <a:cubicBezTo>
                  <a:pt x="2453437" y="123749"/>
                  <a:pt x="2495194" y="138582"/>
                  <a:pt x="2524659" y="168250"/>
                </a:cubicBezTo>
                <a:cubicBezTo>
                  <a:pt x="2554122" y="197917"/>
                  <a:pt x="2568854" y="238557"/>
                  <a:pt x="2568854" y="290170"/>
                </a:cubicBezTo>
                <a:lnTo>
                  <a:pt x="2568854" y="530352"/>
                </a:lnTo>
                <a:lnTo>
                  <a:pt x="2490826" y="530352"/>
                </a:lnTo>
                <a:lnTo>
                  <a:pt x="2490826" y="290170"/>
                </a:lnTo>
                <a:cubicBezTo>
                  <a:pt x="2490826" y="259690"/>
                  <a:pt x="2483206" y="236423"/>
                  <a:pt x="2467966" y="220370"/>
                </a:cubicBezTo>
                <a:cubicBezTo>
                  <a:pt x="2452726" y="204318"/>
                  <a:pt x="2429866" y="196291"/>
                  <a:pt x="2399386" y="196291"/>
                </a:cubicBezTo>
                <a:cubicBezTo>
                  <a:pt x="2368906" y="196291"/>
                  <a:pt x="2346046" y="204318"/>
                  <a:pt x="2330806" y="220370"/>
                </a:cubicBezTo>
                <a:cubicBezTo>
                  <a:pt x="2315566" y="236423"/>
                  <a:pt x="2307946" y="259690"/>
                  <a:pt x="2307946" y="290170"/>
                </a:cubicBezTo>
                <a:lnTo>
                  <a:pt x="2307946" y="530352"/>
                </a:lnTo>
                <a:lnTo>
                  <a:pt x="2229917" y="530352"/>
                </a:lnTo>
                <a:lnTo>
                  <a:pt x="2229917" y="290170"/>
                </a:lnTo>
                <a:cubicBezTo>
                  <a:pt x="2229917" y="238557"/>
                  <a:pt x="2244649" y="197917"/>
                  <a:pt x="2274113" y="168250"/>
                </a:cubicBezTo>
                <a:cubicBezTo>
                  <a:pt x="2303577" y="138582"/>
                  <a:pt x="2345334" y="123749"/>
                  <a:pt x="2399386" y="123749"/>
                </a:cubicBezTo>
                <a:close/>
                <a:moveTo>
                  <a:pt x="1993468" y="123749"/>
                </a:moveTo>
                <a:cubicBezTo>
                  <a:pt x="2021510" y="123749"/>
                  <a:pt x="2046300" y="127711"/>
                  <a:pt x="2067840" y="135636"/>
                </a:cubicBezTo>
                <a:cubicBezTo>
                  <a:pt x="2089379" y="143561"/>
                  <a:pt x="2107667" y="154940"/>
                  <a:pt x="2122704" y="169774"/>
                </a:cubicBezTo>
                <a:cubicBezTo>
                  <a:pt x="2137740" y="184607"/>
                  <a:pt x="2149119" y="202794"/>
                  <a:pt x="2156841" y="224333"/>
                </a:cubicBezTo>
                <a:cubicBezTo>
                  <a:pt x="2164563" y="245872"/>
                  <a:pt x="2168424" y="270053"/>
                  <a:pt x="2168424" y="296875"/>
                </a:cubicBezTo>
                <a:lnTo>
                  <a:pt x="2168424" y="530352"/>
                </a:lnTo>
                <a:lnTo>
                  <a:pt x="2090395" y="530352"/>
                </a:lnTo>
                <a:lnTo>
                  <a:pt x="2090395" y="410870"/>
                </a:lnTo>
                <a:lnTo>
                  <a:pt x="1895932" y="410870"/>
                </a:lnTo>
                <a:lnTo>
                  <a:pt x="1895932" y="530352"/>
                </a:lnTo>
                <a:lnTo>
                  <a:pt x="1819733" y="530352"/>
                </a:lnTo>
                <a:lnTo>
                  <a:pt x="1819733" y="296875"/>
                </a:lnTo>
                <a:cubicBezTo>
                  <a:pt x="1819733" y="270053"/>
                  <a:pt x="1823593" y="245872"/>
                  <a:pt x="1831315" y="224333"/>
                </a:cubicBezTo>
                <a:cubicBezTo>
                  <a:pt x="1839036" y="202794"/>
                  <a:pt x="1850212" y="184607"/>
                  <a:pt x="1864843" y="169774"/>
                </a:cubicBezTo>
                <a:cubicBezTo>
                  <a:pt x="1879473" y="154940"/>
                  <a:pt x="1897558" y="143561"/>
                  <a:pt x="1919097" y="135636"/>
                </a:cubicBezTo>
                <a:cubicBezTo>
                  <a:pt x="1940636" y="127711"/>
                  <a:pt x="1965427" y="123749"/>
                  <a:pt x="1993468" y="123749"/>
                </a:cubicBezTo>
                <a:close/>
                <a:moveTo>
                  <a:pt x="640918" y="123749"/>
                </a:moveTo>
                <a:cubicBezTo>
                  <a:pt x="668960" y="123749"/>
                  <a:pt x="693750" y="127711"/>
                  <a:pt x="715290" y="135636"/>
                </a:cubicBezTo>
                <a:cubicBezTo>
                  <a:pt x="736829" y="143561"/>
                  <a:pt x="755117" y="154940"/>
                  <a:pt x="770154" y="169774"/>
                </a:cubicBezTo>
                <a:cubicBezTo>
                  <a:pt x="785190" y="184607"/>
                  <a:pt x="796570" y="202794"/>
                  <a:pt x="804291" y="224333"/>
                </a:cubicBezTo>
                <a:cubicBezTo>
                  <a:pt x="812013" y="245872"/>
                  <a:pt x="815874" y="270053"/>
                  <a:pt x="815874" y="296875"/>
                </a:cubicBezTo>
                <a:lnTo>
                  <a:pt x="815874" y="530352"/>
                </a:lnTo>
                <a:lnTo>
                  <a:pt x="737845" y="530352"/>
                </a:lnTo>
                <a:lnTo>
                  <a:pt x="737845" y="410870"/>
                </a:lnTo>
                <a:lnTo>
                  <a:pt x="543382" y="410870"/>
                </a:lnTo>
                <a:lnTo>
                  <a:pt x="543382" y="530352"/>
                </a:lnTo>
                <a:lnTo>
                  <a:pt x="467182" y="530352"/>
                </a:lnTo>
                <a:lnTo>
                  <a:pt x="467182" y="296875"/>
                </a:lnTo>
                <a:cubicBezTo>
                  <a:pt x="467182" y="270053"/>
                  <a:pt x="471043" y="245872"/>
                  <a:pt x="478765" y="224333"/>
                </a:cubicBezTo>
                <a:cubicBezTo>
                  <a:pt x="486486" y="202794"/>
                  <a:pt x="497662" y="184607"/>
                  <a:pt x="512293" y="169774"/>
                </a:cubicBezTo>
                <a:cubicBezTo>
                  <a:pt x="526923" y="154940"/>
                  <a:pt x="545008" y="143561"/>
                  <a:pt x="566547" y="135636"/>
                </a:cubicBezTo>
                <a:cubicBezTo>
                  <a:pt x="588086" y="127711"/>
                  <a:pt x="612877" y="123749"/>
                  <a:pt x="640918" y="123749"/>
                </a:cubicBezTo>
                <a:close/>
                <a:moveTo>
                  <a:pt x="5329809" y="0"/>
                </a:moveTo>
                <a:lnTo>
                  <a:pt x="5405399" y="0"/>
                </a:lnTo>
                <a:lnTo>
                  <a:pt x="5470626" y="95707"/>
                </a:lnTo>
                <a:lnTo>
                  <a:pt x="5408447" y="95707"/>
                </a:lnTo>
                <a:close/>
                <a:moveTo>
                  <a:pt x="2985516" y="0"/>
                </a:moveTo>
                <a:lnTo>
                  <a:pt x="3061106" y="0"/>
                </a:lnTo>
                <a:lnTo>
                  <a:pt x="2982468" y="95707"/>
                </a:lnTo>
                <a:lnTo>
                  <a:pt x="2920289" y="95707"/>
                </a:lnTo>
                <a:close/>
                <a:moveTo>
                  <a:pt x="1900809" y="0"/>
                </a:moveTo>
                <a:lnTo>
                  <a:pt x="1976400" y="0"/>
                </a:lnTo>
                <a:lnTo>
                  <a:pt x="2041627" y="95707"/>
                </a:lnTo>
                <a:lnTo>
                  <a:pt x="1979447" y="95707"/>
                </a:lnTo>
                <a:close/>
                <a:moveTo>
                  <a:pt x="604342" y="0"/>
                </a:moveTo>
                <a:lnTo>
                  <a:pt x="678714" y="0"/>
                </a:lnTo>
                <a:lnTo>
                  <a:pt x="748818" y="95707"/>
                </a:lnTo>
                <a:lnTo>
                  <a:pt x="687248" y="95707"/>
                </a:lnTo>
                <a:lnTo>
                  <a:pt x="642138" y="40234"/>
                </a:lnTo>
                <a:lnTo>
                  <a:pt x="640918" y="40234"/>
                </a:lnTo>
                <a:lnTo>
                  <a:pt x="595808" y="95707"/>
                </a:lnTo>
                <a:lnTo>
                  <a:pt x="534238" y="95707"/>
                </a:lnTo>
                <a:close/>
              </a:path>
            </a:pathLst>
          </a:custGeom>
          <a:solidFill>
            <a:srgbClr val="407D2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rgbClr val="407D29"/>
              </a:solidFill>
              <a:latin typeface="#9Slide03 AllRoundGothic"/>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896677" y="1028700"/>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64047" y="4533900"/>
            <a:ext cx="4867067" cy="3752066"/>
          </a:xfrm>
          <a:custGeom>
            <a:avLst/>
            <a:gdLst/>
            <a:ahLst/>
            <a:cxnLst/>
            <a:rect l="l" t="t" r="r" b="b"/>
            <a:pathLst>
              <a:path w="4867067" h="3752066">
                <a:moveTo>
                  <a:pt x="0" y="0"/>
                </a:moveTo>
                <a:lnTo>
                  <a:pt x="4867067" y="0"/>
                </a:lnTo>
                <a:lnTo>
                  <a:pt x="4867067" y="3752067"/>
                </a:lnTo>
                <a:lnTo>
                  <a:pt x="0" y="3752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53009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txBody>
          <a:bodyPr/>
          <a:lstStyle/>
          <a:p>
            <a:endParaRPr lang="en-US"/>
          </a:p>
        </p:txBody>
      </p:sp>
      <p:sp>
        <p:nvSpPr>
          <p:cNvPr id="9" name="Freeform 9"/>
          <p:cNvSpPr/>
          <p:nvPr/>
        </p:nvSpPr>
        <p:spPr>
          <a:xfrm>
            <a:off x="525732" y="634054"/>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id="{A2852780-9A15-6203-89C0-E58C8C194691}"/>
              </a:ext>
            </a:extLst>
          </p:cNvPr>
          <p:cNvSpPr/>
          <p:nvPr/>
        </p:nvSpPr>
        <p:spPr>
          <a:xfrm>
            <a:off x="3705802" y="1409700"/>
            <a:ext cx="3331361" cy="1569660"/>
          </a:xfrm>
          <a:prstGeom prst="rect">
            <a:avLst/>
          </a:prstGeom>
          <a:noFill/>
        </p:spPr>
        <p:txBody>
          <a:bodyPr wrap="none" lIns="91440" tIns="45720" rIns="91440" bIns="45720">
            <a:spAutoFit/>
          </a:bodyPr>
          <a:lstStyle/>
          <a:p>
            <a:pPr algn="ctr"/>
            <a:r>
              <a:rPr lang="vi-VN" sz="9600" b="1" cap="none" spc="0">
                <a:ln w="0"/>
                <a:solidFill>
                  <a:srgbClr val="FF0000"/>
                </a:solidFill>
                <a:effectLst>
                  <a:outerShdw blurRad="38100" dist="19050" dir="2700000" algn="tl" rotWithShape="0">
                    <a:schemeClr val="dk1">
                      <a:alpha val="40000"/>
                    </a:schemeClr>
                  </a:outerShdw>
                </a:effectLst>
              </a:rPr>
              <a:t>BÀI 3</a:t>
            </a:r>
          </a:p>
        </p:txBody>
      </p:sp>
    </p:spTree>
    <p:extLst>
      <p:ext uri="{BB962C8B-B14F-4D97-AF65-F5344CB8AC3E}">
        <p14:creationId xmlns:p14="http://schemas.microsoft.com/office/powerpoint/2010/main" val="3440350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4E118FAC-1921-558C-5A4A-4AC54600D5ED}"/>
              </a:ext>
            </a:extLst>
          </p:cNvPr>
          <p:cNvSpPr/>
          <p:nvPr/>
        </p:nvSpPr>
        <p:spPr>
          <a:xfrm>
            <a:off x="76200" y="114300"/>
            <a:ext cx="18059400" cy="923330"/>
          </a:xfrm>
          <a:prstGeom prst="rect">
            <a:avLst/>
          </a:prstGeom>
          <a:noFill/>
        </p:spPr>
        <p:txBody>
          <a:bodyPr wrap="square" lIns="91440" tIns="45720" rIns="91440" bIns="45720">
            <a:spAutoFit/>
          </a:bodyPr>
          <a:lstStyle/>
          <a:p>
            <a:r>
              <a:rPr lang="vi-VN" sz="5400" b="1" cap="none" spc="0">
                <a:ln w="0"/>
                <a:solidFill>
                  <a:srgbClr val="FF3399"/>
                </a:solidFill>
              </a:rPr>
              <a:t>3. </a:t>
            </a:r>
            <a:r>
              <a:rPr lang="vi-VN" sz="5400" b="1" cap="none" spc="0">
                <a:ln w="0"/>
                <a:solidFill>
                  <a:schemeClr val="tx1"/>
                </a:solidFill>
              </a:rPr>
              <a:t>Trao đổi với bạn để bổ sung vào dàn ý đã lập:</a:t>
            </a:r>
          </a:p>
        </p:txBody>
      </p:sp>
      <p:grpSp>
        <p:nvGrpSpPr>
          <p:cNvPr id="13" name="Nhóm 12">
            <a:extLst>
              <a:ext uri="{FF2B5EF4-FFF2-40B4-BE49-F238E27FC236}">
                <a16:creationId xmlns:a16="http://schemas.microsoft.com/office/drawing/2014/main" id="{022A6941-6BDD-F7AC-50D6-5D9DDCD7D612}"/>
              </a:ext>
            </a:extLst>
          </p:cNvPr>
          <p:cNvGrpSpPr/>
          <p:nvPr/>
        </p:nvGrpSpPr>
        <p:grpSpPr>
          <a:xfrm>
            <a:off x="228600" y="1257300"/>
            <a:ext cx="17830800" cy="7557496"/>
            <a:chOff x="304800" y="1245044"/>
            <a:chExt cx="15424020" cy="6537394"/>
          </a:xfrm>
        </p:grpSpPr>
        <p:pic>
          <p:nvPicPr>
            <p:cNvPr id="9" name="Hình ảnh 8">
              <a:extLst>
                <a:ext uri="{FF2B5EF4-FFF2-40B4-BE49-F238E27FC236}">
                  <a16:creationId xmlns:a16="http://schemas.microsoft.com/office/drawing/2014/main" id="{CC1BFAAE-FACE-2E0E-71A1-45CFECB4B558}"/>
                </a:ext>
              </a:extLst>
            </p:cNvPr>
            <p:cNvPicPr>
              <a:picLocks noChangeAspect="1"/>
            </p:cNvPicPr>
            <p:nvPr/>
          </p:nvPicPr>
          <p:blipFill rotWithShape="1">
            <a:blip r:embed="rId2"/>
            <a:srcRect r="58712"/>
            <a:stretch/>
          </p:blipFill>
          <p:spPr>
            <a:xfrm>
              <a:off x="304800" y="1257300"/>
              <a:ext cx="7712010" cy="2971800"/>
            </a:xfrm>
            <a:prstGeom prst="rect">
              <a:avLst/>
            </a:prstGeom>
          </p:spPr>
        </p:pic>
        <p:pic>
          <p:nvPicPr>
            <p:cNvPr id="11" name="Hình ảnh 10">
              <a:extLst>
                <a:ext uri="{FF2B5EF4-FFF2-40B4-BE49-F238E27FC236}">
                  <a16:creationId xmlns:a16="http://schemas.microsoft.com/office/drawing/2014/main" id="{1B0E899B-FE2D-70A0-731B-FF96FDB642B9}"/>
                </a:ext>
              </a:extLst>
            </p:cNvPr>
            <p:cNvPicPr>
              <a:picLocks noChangeAspect="1"/>
            </p:cNvPicPr>
            <p:nvPr/>
          </p:nvPicPr>
          <p:blipFill rotWithShape="1">
            <a:blip r:embed="rId2"/>
            <a:srcRect l="41204" t="607" r="17508" b="-607"/>
            <a:stretch/>
          </p:blipFill>
          <p:spPr>
            <a:xfrm>
              <a:off x="8016810" y="1245044"/>
              <a:ext cx="7712010" cy="2971800"/>
            </a:xfrm>
            <a:prstGeom prst="rect">
              <a:avLst/>
            </a:prstGeom>
          </p:spPr>
        </p:pic>
        <p:pic>
          <p:nvPicPr>
            <p:cNvPr id="12" name="Hình ảnh 11">
              <a:extLst>
                <a:ext uri="{FF2B5EF4-FFF2-40B4-BE49-F238E27FC236}">
                  <a16:creationId xmlns:a16="http://schemas.microsoft.com/office/drawing/2014/main" id="{180B5997-6B96-DE2A-4F3A-14F5F629479B}"/>
                </a:ext>
              </a:extLst>
            </p:cNvPr>
            <p:cNvPicPr>
              <a:picLocks noChangeAspect="1"/>
            </p:cNvPicPr>
            <p:nvPr/>
          </p:nvPicPr>
          <p:blipFill rotWithShape="1">
            <a:blip r:embed="rId2"/>
            <a:srcRect l="82211" t="-2073" b="2073"/>
            <a:stretch/>
          </p:blipFill>
          <p:spPr>
            <a:xfrm>
              <a:off x="6400800" y="4207319"/>
              <a:ext cx="3997143" cy="3575119"/>
            </a:xfrm>
            <a:prstGeom prst="rect">
              <a:avLst/>
            </a:prstGeom>
          </p:spPr>
        </p:pic>
      </p:grpSp>
      <p:grpSp>
        <p:nvGrpSpPr>
          <p:cNvPr id="30" name="Nhóm 29">
            <a:extLst>
              <a:ext uri="{FF2B5EF4-FFF2-40B4-BE49-F238E27FC236}">
                <a16:creationId xmlns:a16="http://schemas.microsoft.com/office/drawing/2014/main" id="{54546B2D-57A6-0A98-F242-D9C3AFA52182}"/>
              </a:ext>
            </a:extLst>
          </p:cNvPr>
          <p:cNvGrpSpPr/>
          <p:nvPr/>
        </p:nvGrpSpPr>
        <p:grpSpPr>
          <a:xfrm>
            <a:off x="0" y="8193523"/>
            <a:ext cx="18288000" cy="2111516"/>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976074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896677" y="1028700"/>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64047" y="4533900"/>
            <a:ext cx="4867067" cy="3752066"/>
          </a:xfrm>
          <a:custGeom>
            <a:avLst/>
            <a:gdLst/>
            <a:ahLst/>
            <a:cxnLst/>
            <a:rect l="l" t="t" r="r" b="b"/>
            <a:pathLst>
              <a:path w="4867067" h="3752066">
                <a:moveTo>
                  <a:pt x="0" y="0"/>
                </a:moveTo>
                <a:lnTo>
                  <a:pt x="4867067" y="0"/>
                </a:lnTo>
                <a:lnTo>
                  <a:pt x="4867067" y="3752067"/>
                </a:lnTo>
                <a:lnTo>
                  <a:pt x="0" y="3752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53009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txBody>
          <a:bodyPr/>
          <a:lstStyle/>
          <a:p>
            <a:endParaRPr lang="en-US"/>
          </a:p>
        </p:txBody>
      </p:sp>
      <p:sp>
        <p:nvSpPr>
          <p:cNvPr id="9" name="Freeform 9"/>
          <p:cNvSpPr/>
          <p:nvPr/>
        </p:nvSpPr>
        <p:spPr>
          <a:xfrm>
            <a:off x="525732" y="634054"/>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id="{A2852780-9A15-6203-89C0-E58C8C194691}"/>
              </a:ext>
            </a:extLst>
          </p:cNvPr>
          <p:cNvSpPr/>
          <p:nvPr/>
        </p:nvSpPr>
        <p:spPr>
          <a:xfrm>
            <a:off x="1995399" y="1409700"/>
            <a:ext cx="6752169" cy="1569660"/>
          </a:xfrm>
          <a:prstGeom prst="rect">
            <a:avLst/>
          </a:prstGeom>
          <a:noFill/>
        </p:spPr>
        <p:txBody>
          <a:bodyPr wrap="none" lIns="91440" tIns="45720" rIns="91440" bIns="45720">
            <a:spAutoFit/>
          </a:bodyPr>
          <a:lstStyle/>
          <a:p>
            <a:pPr algn="ctr"/>
            <a:r>
              <a:rPr lang="vi-VN" sz="9600" b="1" cap="none" spc="0">
                <a:ln w="0"/>
                <a:solidFill>
                  <a:srgbClr val="FF0000"/>
                </a:solidFill>
                <a:effectLst>
                  <a:outerShdw blurRad="38100" dist="19050" dir="2700000" algn="tl" rotWithShape="0">
                    <a:schemeClr val="dk1">
                      <a:alpha val="40000"/>
                    </a:schemeClr>
                  </a:outerShdw>
                </a:effectLst>
              </a:rPr>
              <a:t>VẬN DỤNG</a:t>
            </a:r>
          </a:p>
        </p:txBody>
      </p:sp>
    </p:spTree>
    <p:extLst>
      <p:ext uri="{BB962C8B-B14F-4D97-AF65-F5344CB8AC3E}">
        <p14:creationId xmlns:p14="http://schemas.microsoft.com/office/powerpoint/2010/main" val="12943304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4E118FAC-1921-558C-5A4A-4AC54600D5ED}"/>
              </a:ext>
            </a:extLst>
          </p:cNvPr>
          <p:cNvSpPr/>
          <p:nvPr/>
        </p:nvSpPr>
        <p:spPr>
          <a:xfrm>
            <a:off x="76200" y="114300"/>
            <a:ext cx="18059400" cy="1754326"/>
          </a:xfrm>
          <a:prstGeom prst="rect">
            <a:avLst/>
          </a:prstGeom>
          <a:noFill/>
        </p:spPr>
        <p:txBody>
          <a:bodyPr wrap="square" lIns="91440" tIns="45720" rIns="91440" bIns="45720">
            <a:spAutoFit/>
          </a:bodyPr>
          <a:lstStyle/>
          <a:p>
            <a:r>
              <a:rPr lang="vi-VN" sz="5400" b="1">
                <a:ln w="0"/>
              </a:rPr>
              <a:t>Viết lời cảm ơn người thân khi nhận được một món quà hoặc sự quan tâm, chăm sóc từ người đó. </a:t>
            </a:r>
            <a:endParaRPr lang="vi-VN" sz="5400" b="1" cap="none" spc="0">
              <a:ln w="0"/>
            </a:endParaRPr>
          </a:p>
        </p:txBody>
      </p:sp>
      <p:sp>
        <p:nvSpPr>
          <p:cNvPr id="10" name="Freeform 2">
            <a:extLst>
              <a:ext uri="{FF2B5EF4-FFF2-40B4-BE49-F238E27FC236}">
                <a16:creationId xmlns:a16="http://schemas.microsoft.com/office/drawing/2014/main" id="{E3FE5B7D-30F6-89B7-5C36-7FCA4E8A4F2A}"/>
              </a:ext>
            </a:extLst>
          </p:cNvPr>
          <p:cNvSpPr/>
          <p:nvPr/>
        </p:nvSpPr>
        <p:spPr>
          <a:xfrm>
            <a:off x="2514600" y="2019300"/>
            <a:ext cx="12846250" cy="7484988"/>
          </a:xfrm>
          <a:custGeom>
            <a:avLst/>
            <a:gdLst/>
            <a:ahLst/>
            <a:cxnLst/>
            <a:rect l="l" t="t" r="r" b="b"/>
            <a:pathLst>
              <a:path w="10062768" h="10155087">
                <a:moveTo>
                  <a:pt x="0" y="0"/>
                </a:moveTo>
                <a:lnTo>
                  <a:pt x="10062768" y="0"/>
                </a:lnTo>
                <a:lnTo>
                  <a:pt x="10062768" y="10155087"/>
                </a:lnTo>
                <a:lnTo>
                  <a:pt x="0" y="10155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Hộp Văn bản 15">
            <a:extLst>
              <a:ext uri="{FF2B5EF4-FFF2-40B4-BE49-F238E27FC236}">
                <a16:creationId xmlns:a16="http://schemas.microsoft.com/office/drawing/2014/main" id="{E2F97473-9221-EADA-5C36-49EE7AB36250}"/>
              </a:ext>
            </a:extLst>
          </p:cNvPr>
          <p:cNvSpPr txBox="1"/>
          <p:nvPr/>
        </p:nvSpPr>
        <p:spPr>
          <a:xfrm>
            <a:off x="4108577" y="3254644"/>
            <a:ext cx="9918445" cy="5927456"/>
          </a:xfrm>
          <a:prstGeom prst="rect">
            <a:avLst/>
          </a:prstGeom>
          <a:noFill/>
        </p:spPr>
        <p:txBody>
          <a:bodyPr wrap="square">
            <a:spAutoFit/>
          </a:bodyPr>
          <a:lstStyle/>
          <a:p>
            <a:pPr algn="just">
              <a:lnSpc>
                <a:spcPct val="120000"/>
              </a:lnSpc>
              <a:spcAft>
                <a:spcPts val="800"/>
              </a:spcAft>
            </a:pPr>
            <a:r>
              <a:rPr lang="vi-VN" sz="4400" i="1">
                <a:effectLst/>
                <a:latin typeface="Times New Roman" panose="02020603050405020304" pitchFamily="18" charset="0"/>
                <a:ea typeface="Times New Roman" panose="02020603050405020304" pitchFamily="18" charset="0"/>
                <a:cs typeface="Times New Roman" panose="02020603050405020304" pitchFamily="18" charset="0"/>
              </a:rPr>
              <a:t>Thương gửi anh hai!</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vi-VN" sz="4400" i="1">
                <a:effectLst/>
                <a:latin typeface="Times New Roman" panose="02020603050405020304" pitchFamily="18" charset="0"/>
                <a:ea typeface="Times New Roman" panose="02020603050405020304" pitchFamily="18" charset="0"/>
                <a:cs typeface="Times New Roman" panose="02020603050405020304" pitchFamily="18" charset="0"/>
              </a:rPr>
              <a:t>Em cảm thấy mình là đứa em gái hạnh phúc nhất trên đời vì có một người anh trai tuyệt vời là anh. Em nhận được quà của anh rồi. Em thích nó lắm! Em sẽ giữ nó thật kĩ, anh hai yên tâm nhé!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800"/>
              </a:spcAft>
            </a:pPr>
            <a:r>
              <a:rPr lang="vi-VN" sz="4400" i="1">
                <a:effectLst/>
                <a:latin typeface="Times New Roman" panose="02020603050405020304" pitchFamily="18" charset="0"/>
                <a:ea typeface="Times New Roman" panose="02020603050405020304" pitchFamily="18" charset="0"/>
                <a:cs typeface="Times New Roman" panose="02020603050405020304" pitchFamily="18" charset="0"/>
              </a:rPr>
              <a:t>Em gái nhỏ của anh.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Nhóm 29">
            <a:extLst>
              <a:ext uri="{FF2B5EF4-FFF2-40B4-BE49-F238E27FC236}">
                <a16:creationId xmlns:a16="http://schemas.microsoft.com/office/drawing/2014/main" id="{54546B2D-57A6-0A98-F242-D9C3AFA52182}"/>
              </a:ext>
            </a:extLst>
          </p:cNvPr>
          <p:cNvGrpSpPr/>
          <p:nvPr/>
        </p:nvGrpSpPr>
        <p:grpSpPr>
          <a:xfrm>
            <a:off x="0" y="8193523"/>
            <a:ext cx="18288000" cy="2111516"/>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10981812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par>
                          <p:cTn id="12" fill="hold">
                            <p:stCondLst>
                              <p:cond delay="1501"/>
                            </p:stCondLst>
                            <p:childTnLst>
                              <p:par>
                                <p:cTn id="13" presetID="1" presetClass="entr" presetSubtype="0" fill="hold" nodeType="afterEffect">
                                  <p:stCondLst>
                                    <p:cond delay="0"/>
                                  </p:stCondLst>
                                  <p:iterate type="lt">
                                    <p:tmAbs val="100"/>
                                  </p:iterate>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par>
                          <p:cTn id="15" fill="hold">
                            <p:stCondLst>
                              <p:cond delay="15702"/>
                            </p:stCondLst>
                            <p:childTnLst>
                              <p:par>
                                <p:cTn id="16" presetID="1" presetClass="entr" presetSubtype="0" fill="hold" nodeType="afterEffect">
                                  <p:stCondLst>
                                    <p:cond delay="0"/>
                                  </p:stCondLst>
                                  <p:iterate type="lt">
                                    <p:tmAbs val="100"/>
                                  </p:iterate>
                                  <p:childTnLst>
                                    <p:set>
                                      <p:cBhvr>
                                        <p:cTn id="17"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D5CA329-99D2-4C5D-80AF-6CF7DB0B8CBB}"/>
              </a:ext>
            </a:extLst>
          </p:cNvPr>
          <p:cNvSpPr txBox="1"/>
          <p:nvPr/>
        </p:nvSpPr>
        <p:spPr>
          <a:xfrm>
            <a:off x="3352800" y="4214154"/>
            <a:ext cx="9144000" cy="708014"/>
          </a:xfrm>
          <a:prstGeom prst="rect">
            <a:avLst/>
          </a:prstGeom>
          <a:noFill/>
        </p:spPr>
        <p:txBody>
          <a:bodyPr wrap="square">
            <a:spAutoFit/>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4001" b="0" i="0" u="none" strike="noStrike" kern="1200" cap="none" spc="0" normalizeH="0" baseline="0" noProof="0">
                <a:ln>
                  <a:noFill/>
                </a:ln>
                <a:solidFill>
                  <a:prstClr val="black"/>
                </a:solidFill>
                <a:effectLst/>
                <a:uLnTx/>
                <a:uFillTx/>
                <a:latin typeface="Calibri"/>
                <a:ea typeface="+mn-ea"/>
                <a:cs typeface="+mn-cs"/>
                <a:hlinkClick r:id="rId3"/>
              </a:rPr>
              <a:t>https://zalo.me/g/xmubkw031</a:t>
            </a:r>
            <a:r>
              <a:rPr kumimoji="0" lang="vi-VN" sz="4001" b="0" i="0" u="none" strike="noStrike" kern="1200" cap="none" spc="0" normalizeH="0" baseline="0" noProof="0">
                <a:ln>
                  <a:noFill/>
                </a:ln>
                <a:solidFill>
                  <a:prstClr val="black"/>
                </a:solidFill>
                <a:effectLst/>
                <a:uLnTx/>
                <a:uFillTx/>
                <a:latin typeface="Arial" panose="020B0604020202020204" pitchFamily="34" charset="0"/>
                <a:ea typeface="+mn-ea"/>
                <a:cs typeface="+mn-cs"/>
                <a:hlinkClick r:id="rId3"/>
              </a:rPr>
              <a:t>  </a:t>
            </a:r>
            <a:endParaRPr kumimoji="0" lang="en-US" sz="4001" b="0" i="0" u="none" strike="noStrike" kern="1200" cap="none" spc="0" normalizeH="0" baseline="0" noProof="0">
              <a:ln>
                <a:noFill/>
              </a:ln>
              <a:solidFill>
                <a:prstClr val="black"/>
              </a:solidFill>
              <a:effectLst/>
              <a:uLnTx/>
              <a:uFillTx/>
              <a:latin typeface="Calibri"/>
              <a:ea typeface="+mn-ea"/>
              <a:cs typeface="+mn-cs"/>
            </a:endParaRPr>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hlinkClick r:id="rId4"/>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1973334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859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FEAE10F3-B5B0-C6D2-600C-94F482551A9B}"/>
              </a:ext>
            </a:extLst>
          </p:cNvPr>
          <p:cNvSpPr/>
          <p:nvPr/>
        </p:nvSpPr>
        <p:spPr>
          <a:xfrm>
            <a:off x="323292" y="114300"/>
            <a:ext cx="6609502" cy="923330"/>
          </a:xfrm>
          <a:prstGeom prst="rect">
            <a:avLst/>
          </a:prstGeom>
          <a:noFill/>
        </p:spPr>
        <p:txBody>
          <a:bodyPr wrap="none" lIns="91440" tIns="45720" rIns="91440" bIns="45720">
            <a:spAutoFit/>
          </a:bodyPr>
          <a:lstStyle/>
          <a:p>
            <a:pPr algn="ctr"/>
            <a:r>
              <a:rPr lang="vi-VN" sz="5400" b="1" cap="none" spc="0">
                <a:ln w="0"/>
                <a:solidFill>
                  <a:schemeClr val="tx1"/>
                </a:solidFill>
                <a:effectLst>
                  <a:outerShdw blurRad="38100" dist="19050" dir="2700000" algn="tl" rotWithShape="0">
                    <a:schemeClr val="dk1">
                      <a:alpha val="40000"/>
                    </a:schemeClr>
                  </a:outerShdw>
                </a:effectLst>
              </a:rPr>
              <a:t>YÊU CẦU CẦN ĐẠT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896677" y="1028700"/>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34069" y="501173"/>
            <a:ext cx="12275868" cy="5652446"/>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0310884" y="4495185"/>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8"/>
            <a:stretch>
              <a:fillRect/>
            </a:stretch>
          </a:blipFill>
        </p:spPr>
        <p:txBody>
          <a:bodyPr/>
          <a:lstStyle/>
          <a:p>
            <a:endParaRPr lang="en-US"/>
          </a:p>
        </p:txBody>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id="{7FC2E4AC-9E49-A978-858E-A6D60417AD08}"/>
              </a:ext>
            </a:extLst>
          </p:cNvPr>
          <p:cNvSpPr/>
          <p:nvPr/>
        </p:nvSpPr>
        <p:spPr>
          <a:xfrm>
            <a:off x="838200" y="1104900"/>
            <a:ext cx="11049000" cy="3139321"/>
          </a:xfrm>
          <a:prstGeom prst="rect">
            <a:avLst/>
          </a:prstGeom>
          <a:noFill/>
        </p:spPr>
        <p:txBody>
          <a:bodyPr wrap="square" lIns="91440" tIns="45720" rIns="91440" bIns="45720">
            <a:spAutoFit/>
          </a:bodyPr>
          <a:lstStyle/>
          <a:p>
            <a:pPr algn="just"/>
            <a:r>
              <a:rPr lang="vi-VN" sz="6600" i="1">
                <a:ln w="0"/>
                <a:effectLst>
                  <a:outerShdw blurRad="38100" dist="19050" dir="2700000" algn="tl" rotWithShape="0">
                    <a:schemeClr val="dk1">
                      <a:alpha val="40000"/>
                    </a:schemeClr>
                  </a:outerShdw>
                </a:effectLst>
              </a:rPr>
              <a:t>Đề bài: </a:t>
            </a:r>
            <a:r>
              <a:rPr lang="vi-VN" sz="6600">
                <a:ln w="0"/>
                <a:effectLst>
                  <a:outerShdw blurRad="38100" dist="19050" dir="2700000" algn="tl" rotWithShape="0">
                    <a:schemeClr val="dk1">
                      <a:alpha val="40000"/>
                    </a:schemeClr>
                  </a:outerShdw>
                </a:effectLst>
              </a:rPr>
              <a:t>Viết bài văn thuật lại một việc tốt mà em hoặc bạn bè, người thân đã làm. </a:t>
            </a:r>
            <a:endParaRPr lang="vi-VN" sz="6600" b="0" i="1" cap="none" spc="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4E118FAC-1921-558C-5A4A-4AC54600D5ED}"/>
              </a:ext>
            </a:extLst>
          </p:cNvPr>
          <p:cNvSpPr/>
          <p:nvPr/>
        </p:nvSpPr>
        <p:spPr>
          <a:xfrm>
            <a:off x="76200" y="114300"/>
            <a:ext cx="18059400" cy="1754326"/>
          </a:xfrm>
          <a:prstGeom prst="rect">
            <a:avLst/>
          </a:prstGeom>
          <a:noFill/>
        </p:spPr>
        <p:txBody>
          <a:bodyPr wrap="square" lIns="91440" tIns="45720" rIns="91440" bIns="45720">
            <a:spAutoFit/>
          </a:bodyPr>
          <a:lstStyle/>
          <a:p>
            <a:r>
              <a:rPr lang="vi-VN" sz="5400" b="1" cap="none" spc="0">
                <a:ln w="0"/>
                <a:solidFill>
                  <a:srgbClr val="FF3399"/>
                </a:solidFill>
              </a:rPr>
              <a:t>1. </a:t>
            </a:r>
            <a:r>
              <a:rPr lang="vi-VN" sz="5400" b="1" cap="none" spc="0">
                <a:ln w="0"/>
                <a:solidFill>
                  <a:schemeClr val="tx1"/>
                </a:solidFill>
              </a:rPr>
              <a:t>Nhớ lại một việc làm tốt mà em hoặc bạn bè, người thân đã làm.  </a:t>
            </a:r>
          </a:p>
        </p:txBody>
      </p:sp>
      <p:pic>
        <p:nvPicPr>
          <p:cNvPr id="9" name="Hình ảnh 8">
            <a:extLst>
              <a:ext uri="{FF2B5EF4-FFF2-40B4-BE49-F238E27FC236}">
                <a16:creationId xmlns:a16="http://schemas.microsoft.com/office/drawing/2014/main" id="{72DCE321-B574-3B8C-08F5-10F631C73511}"/>
              </a:ext>
            </a:extLst>
          </p:cNvPr>
          <p:cNvPicPr>
            <a:picLocks noChangeAspect="1"/>
          </p:cNvPicPr>
          <p:nvPr/>
        </p:nvPicPr>
        <p:blipFill>
          <a:blip r:embed="rId2"/>
          <a:stretch>
            <a:fillRect/>
          </a:stretch>
        </p:blipFill>
        <p:spPr>
          <a:xfrm>
            <a:off x="701740" y="1790700"/>
            <a:ext cx="3949956" cy="4439932"/>
          </a:xfrm>
          <a:prstGeom prst="rect">
            <a:avLst/>
          </a:prstGeom>
        </p:spPr>
      </p:pic>
      <p:pic>
        <p:nvPicPr>
          <p:cNvPr id="26" name="Hình ảnh 25">
            <a:extLst>
              <a:ext uri="{FF2B5EF4-FFF2-40B4-BE49-F238E27FC236}">
                <a16:creationId xmlns:a16="http://schemas.microsoft.com/office/drawing/2014/main" id="{EE7E5964-9EEC-C801-A43C-6BC22A4129FD}"/>
              </a:ext>
            </a:extLst>
          </p:cNvPr>
          <p:cNvPicPr>
            <a:picLocks noChangeAspect="1"/>
          </p:cNvPicPr>
          <p:nvPr/>
        </p:nvPicPr>
        <p:blipFill>
          <a:blip r:embed="rId3"/>
          <a:stretch>
            <a:fillRect/>
          </a:stretch>
        </p:blipFill>
        <p:spPr>
          <a:xfrm>
            <a:off x="5816006" y="1466452"/>
            <a:ext cx="4950136" cy="4730130"/>
          </a:xfrm>
          <a:prstGeom prst="rect">
            <a:avLst/>
          </a:prstGeom>
        </p:spPr>
      </p:pic>
      <p:pic>
        <p:nvPicPr>
          <p:cNvPr id="1026" name="Picture 2" descr="Cánh diều] Giải đạo đức 1 bài: Trả lại của rơi - Tech12h">
            <a:extLst>
              <a:ext uri="{FF2B5EF4-FFF2-40B4-BE49-F238E27FC236}">
                <a16:creationId xmlns:a16="http://schemas.microsoft.com/office/drawing/2014/main" id="{DB5D1D04-A7D6-9DAB-77E8-3FD5C98D23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930452" y="1790700"/>
            <a:ext cx="5794310" cy="4114800"/>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Góc Tròn 26">
            <a:extLst>
              <a:ext uri="{FF2B5EF4-FFF2-40B4-BE49-F238E27FC236}">
                <a16:creationId xmlns:a16="http://schemas.microsoft.com/office/drawing/2014/main" id="{DBED56B1-59F0-5FF7-D042-D49C10CFC433}"/>
              </a:ext>
            </a:extLst>
          </p:cNvPr>
          <p:cNvSpPr/>
          <p:nvPr/>
        </p:nvSpPr>
        <p:spPr>
          <a:xfrm>
            <a:off x="457200" y="6194999"/>
            <a:ext cx="4820035" cy="2148901"/>
          </a:xfrm>
          <a:custGeom>
            <a:avLst/>
            <a:gdLst>
              <a:gd name="connsiteX0" fmla="*/ 0 w 4820035"/>
              <a:gd name="connsiteY0" fmla="*/ 358157 h 2148901"/>
              <a:gd name="connsiteX1" fmla="*/ 358157 w 4820035"/>
              <a:gd name="connsiteY1" fmla="*/ 0 h 2148901"/>
              <a:gd name="connsiteX2" fmla="*/ 918999 w 4820035"/>
              <a:gd name="connsiteY2" fmla="*/ 0 h 2148901"/>
              <a:gd name="connsiteX3" fmla="*/ 1643990 w 4820035"/>
              <a:gd name="connsiteY3" fmla="*/ 0 h 2148901"/>
              <a:gd name="connsiteX4" fmla="*/ 2368980 w 4820035"/>
              <a:gd name="connsiteY4" fmla="*/ 0 h 2148901"/>
              <a:gd name="connsiteX5" fmla="*/ 2929822 w 4820035"/>
              <a:gd name="connsiteY5" fmla="*/ 0 h 2148901"/>
              <a:gd name="connsiteX6" fmla="*/ 3490664 w 4820035"/>
              <a:gd name="connsiteY6" fmla="*/ 0 h 2148901"/>
              <a:gd name="connsiteX7" fmla="*/ 4461878 w 4820035"/>
              <a:gd name="connsiteY7" fmla="*/ 0 h 2148901"/>
              <a:gd name="connsiteX8" fmla="*/ 4820035 w 4820035"/>
              <a:gd name="connsiteY8" fmla="*/ 358157 h 2148901"/>
              <a:gd name="connsiteX9" fmla="*/ 4820035 w 4820035"/>
              <a:gd name="connsiteY9" fmla="*/ 850012 h 2148901"/>
              <a:gd name="connsiteX10" fmla="*/ 4820035 w 4820035"/>
              <a:gd name="connsiteY10" fmla="*/ 1341867 h 2148901"/>
              <a:gd name="connsiteX11" fmla="*/ 4820035 w 4820035"/>
              <a:gd name="connsiteY11" fmla="*/ 1790744 h 2148901"/>
              <a:gd name="connsiteX12" fmla="*/ 4461878 w 4820035"/>
              <a:gd name="connsiteY12" fmla="*/ 2148901 h 2148901"/>
              <a:gd name="connsiteX13" fmla="*/ 3859999 w 4820035"/>
              <a:gd name="connsiteY13" fmla="*/ 2148901 h 2148901"/>
              <a:gd name="connsiteX14" fmla="*/ 3299157 w 4820035"/>
              <a:gd name="connsiteY14" fmla="*/ 2148901 h 2148901"/>
              <a:gd name="connsiteX15" fmla="*/ 2615204 w 4820035"/>
              <a:gd name="connsiteY15" fmla="*/ 2148901 h 2148901"/>
              <a:gd name="connsiteX16" fmla="*/ 1849176 w 4820035"/>
              <a:gd name="connsiteY16" fmla="*/ 2148901 h 2148901"/>
              <a:gd name="connsiteX17" fmla="*/ 1124185 w 4820035"/>
              <a:gd name="connsiteY17" fmla="*/ 2148901 h 2148901"/>
              <a:gd name="connsiteX18" fmla="*/ 358157 w 4820035"/>
              <a:gd name="connsiteY18" fmla="*/ 2148901 h 2148901"/>
              <a:gd name="connsiteX19" fmla="*/ 0 w 4820035"/>
              <a:gd name="connsiteY19" fmla="*/ 1790744 h 2148901"/>
              <a:gd name="connsiteX20" fmla="*/ 0 w 4820035"/>
              <a:gd name="connsiteY20" fmla="*/ 1313215 h 2148901"/>
              <a:gd name="connsiteX21" fmla="*/ 0 w 4820035"/>
              <a:gd name="connsiteY21" fmla="*/ 864338 h 2148901"/>
              <a:gd name="connsiteX22" fmla="*/ 0 w 4820035"/>
              <a:gd name="connsiteY22" fmla="*/ 358157 h 21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20035" h="2148901" fill="none" extrusionOk="0">
                <a:moveTo>
                  <a:pt x="0" y="358157"/>
                </a:moveTo>
                <a:cubicBezTo>
                  <a:pt x="-22717" y="200998"/>
                  <a:pt x="164673" y="-8084"/>
                  <a:pt x="358157" y="0"/>
                </a:cubicBezTo>
                <a:cubicBezTo>
                  <a:pt x="474481" y="-9115"/>
                  <a:pt x="719224" y="19332"/>
                  <a:pt x="918999" y="0"/>
                </a:cubicBezTo>
                <a:cubicBezTo>
                  <a:pt x="1118774" y="-19332"/>
                  <a:pt x="1464003" y="-1031"/>
                  <a:pt x="1643990" y="0"/>
                </a:cubicBezTo>
                <a:cubicBezTo>
                  <a:pt x="1823977" y="1031"/>
                  <a:pt x="2208897" y="5368"/>
                  <a:pt x="2368980" y="0"/>
                </a:cubicBezTo>
                <a:cubicBezTo>
                  <a:pt x="2529063" y="-5368"/>
                  <a:pt x="2816567" y="20025"/>
                  <a:pt x="2929822" y="0"/>
                </a:cubicBezTo>
                <a:cubicBezTo>
                  <a:pt x="3043077" y="-20025"/>
                  <a:pt x="3369884" y="20815"/>
                  <a:pt x="3490664" y="0"/>
                </a:cubicBezTo>
                <a:cubicBezTo>
                  <a:pt x="3611444" y="-20815"/>
                  <a:pt x="4032054" y="28153"/>
                  <a:pt x="4461878" y="0"/>
                </a:cubicBezTo>
                <a:cubicBezTo>
                  <a:pt x="4639049" y="-8300"/>
                  <a:pt x="4811353" y="114032"/>
                  <a:pt x="4820035" y="358157"/>
                </a:cubicBezTo>
                <a:cubicBezTo>
                  <a:pt x="4821754" y="501245"/>
                  <a:pt x="4802909" y="696629"/>
                  <a:pt x="4820035" y="850012"/>
                </a:cubicBezTo>
                <a:cubicBezTo>
                  <a:pt x="4837161" y="1003396"/>
                  <a:pt x="4811912" y="1209121"/>
                  <a:pt x="4820035" y="1341867"/>
                </a:cubicBezTo>
                <a:cubicBezTo>
                  <a:pt x="4828158" y="1474614"/>
                  <a:pt x="4827191" y="1618921"/>
                  <a:pt x="4820035" y="1790744"/>
                </a:cubicBezTo>
                <a:cubicBezTo>
                  <a:pt x="4804806" y="2034937"/>
                  <a:pt x="4682231" y="2123072"/>
                  <a:pt x="4461878" y="2148901"/>
                </a:cubicBezTo>
                <a:cubicBezTo>
                  <a:pt x="4239775" y="2142645"/>
                  <a:pt x="4118458" y="2133535"/>
                  <a:pt x="3859999" y="2148901"/>
                </a:cubicBezTo>
                <a:cubicBezTo>
                  <a:pt x="3601540" y="2164267"/>
                  <a:pt x="3535542" y="2166477"/>
                  <a:pt x="3299157" y="2148901"/>
                </a:cubicBezTo>
                <a:cubicBezTo>
                  <a:pt x="3062772" y="2131325"/>
                  <a:pt x="2891205" y="2144011"/>
                  <a:pt x="2615204" y="2148901"/>
                </a:cubicBezTo>
                <a:cubicBezTo>
                  <a:pt x="2339203" y="2153791"/>
                  <a:pt x="2182293" y="2152497"/>
                  <a:pt x="1849176" y="2148901"/>
                </a:cubicBezTo>
                <a:cubicBezTo>
                  <a:pt x="1516059" y="2145305"/>
                  <a:pt x="1385094" y="2124639"/>
                  <a:pt x="1124185" y="2148901"/>
                </a:cubicBezTo>
                <a:cubicBezTo>
                  <a:pt x="863276" y="2173163"/>
                  <a:pt x="552866" y="2117071"/>
                  <a:pt x="358157" y="2148901"/>
                </a:cubicBezTo>
                <a:cubicBezTo>
                  <a:pt x="173266" y="2121831"/>
                  <a:pt x="2635" y="2000268"/>
                  <a:pt x="0" y="1790744"/>
                </a:cubicBezTo>
                <a:cubicBezTo>
                  <a:pt x="16495" y="1693730"/>
                  <a:pt x="-17060" y="1530989"/>
                  <a:pt x="0" y="1313215"/>
                </a:cubicBezTo>
                <a:cubicBezTo>
                  <a:pt x="17060" y="1095441"/>
                  <a:pt x="15255" y="976142"/>
                  <a:pt x="0" y="864338"/>
                </a:cubicBezTo>
                <a:cubicBezTo>
                  <a:pt x="-15255" y="752534"/>
                  <a:pt x="11292" y="523563"/>
                  <a:pt x="0" y="358157"/>
                </a:cubicBezTo>
                <a:close/>
              </a:path>
              <a:path w="4820035" h="2148901" stroke="0" extrusionOk="0">
                <a:moveTo>
                  <a:pt x="0" y="358157"/>
                </a:moveTo>
                <a:cubicBezTo>
                  <a:pt x="10130" y="173010"/>
                  <a:pt x="153589" y="22799"/>
                  <a:pt x="358157" y="0"/>
                </a:cubicBezTo>
                <a:cubicBezTo>
                  <a:pt x="627733" y="14217"/>
                  <a:pt x="732430" y="-14233"/>
                  <a:pt x="1001073" y="0"/>
                </a:cubicBezTo>
                <a:cubicBezTo>
                  <a:pt x="1269716" y="14233"/>
                  <a:pt x="1415738" y="-22027"/>
                  <a:pt x="1767101" y="0"/>
                </a:cubicBezTo>
                <a:cubicBezTo>
                  <a:pt x="2118464" y="22027"/>
                  <a:pt x="2304683" y="19147"/>
                  <a:pt x="2451055" y="0"/>
                </a:cubicBezTo>
                <a:cubicBezTo>
                  <a:pt x="2597427" y="-19147"/>
                  <a:pt x="2809659" y="14916"/>
                  <a:pt x="3093971" y="0"/>
                </a:cubicBezTo>
                <a:cubicBezTo>
                  <a:pt x="3378283" y="-14916"/>
                  <a:pt x="3446269" y="-11453"/>
                  <a:pt x="3654813" y="0"/>
                </a:cubicBezTo>
                <a:cubicBezTo>
                  <a:pt x="3863357" y="11453"/>
                  <a:pt x="4146712" y="-24012"/>
                  <a:pt x="4461878" y="0"/>
                </a:cubicBezTo>
                <a:cubicBezTo>
                  <a:pt x="4644067" y="-2326"/>
                  <a:pt x="4844488" y="137075"/>
                  <a:pt x="4820035" y="358157"/>
                </a:cubicBezTo>
                <a:cubicBezTo>
                  <a:pt x="4827898" y="585163"/>
                  <a:pt x="4823873" y="731178"/>
                  <a:pt x="4820035" y="850012"/>
                </a:cubicBezTo>
                <a:cubicBezTo>
                  <a:pt x="4816197" y="968846"/>
                  <a:pt x="4817350" y="1230728"/>
                  <a:pt x="4820035" y="1327541"/>
                </a:cubicBezTo>
                <a:cubicBezTo>
                  <a:pt x="4822720" y="1424354"/>
                  <a:pt x="4823617" y="1638652"/>
                  <a:pt x="4820035" y="1790744"/>
                </a:cubicBezTo>
                <a:cubicBezTo>
                  <a:pt x="4805419" y="2021017"/>
                  <a:pt x="4658409" y="2138974"/>
                  <a:pt x="4461878" y="2148901"/>
                </a:cubicBezTo>
                <a:cubicBezTo>
                  <a:pt x="4255518" y="2167181"/>
                  <a:pt x="3894335" y="2139540"/>
                  <a:pt x="3736887" y="2148901"/>
                </a:cubicBezTo>
                <a:cubicBezTo>
                  <a:pt x="3579439" y="2158262"/>
                  <a:pt x="3331445" y="2160676"/>
                  <a:pt x="3135008" y="2148901"/>
                </a:cubicBezTo>
                <a:cubicBezTo>
                  <a:pt x="2938571" y="2137126"/>
                  <a:pt x="2700724" y="2173757"/>
                  <a:pt x="2533129" y="2148901"/>
                </a:cubicBezTo>
                <a:cubicBezTo>
                  <a:pt x="2365534" y="2124045"/>
                  <a:pt x="2173910" y="2171398"/>
                  <a:pt x="1890213" y="2148901"/>
                </a:cubicBezTo>
                <a:cubicBezTo>
                  <a:pt x="1606516" y="2126404"/>
                  <a:pt x="1461327" y="2174835"/>
                  <a:pt x="1206259" y="2148901"/>
                </a:cubicBezTo>
                <a:cubicBezTo>
                  <a:pt x="951191" y="2122967"/>
                  <a:pt x="716421" y="2115294"/>
                  <a:pt x="358157" y="2148901"/>
                </a:cubicBezTo>
                <a:cubicBezTo>
                  <a:pt x="153248" y="2107583"/>
                  <a:pt x="30980" y="1981661"/>
                  <a:pt x="0" y="1790744"/>
                </a:cubicBezTo>
                <a:cubicBezTo>
                  <a:pt x="19671" y="1598898"/>
                  <a:pt x="3844" y="1439202"/>
                  <a:pt x="0" y="1327541"/>
                </a:cubicBezTo>
                <a:cubicBezTo>
                  <a:pt x="-3844" y="1215880"/>
                  <a:pt x="14344" y="1060141"/>
                  <a:pt x="0" y="878664"/>
                </a:cubicBezTo>
                <a:cubicBezTo>
                  <a:pt x="-14344" y="697187"/>
                  <a:pt x="478" y="509211"/>
                  <a:pt x="0" y="358157"/>
                </a:cubicBezTo>
                <a:close/>
              </a:path>
            </a:pathLst>
          </a:custGeom>
          <a:solidFill>
            <a:schemeClr val="accent3">
              <a:lumMod val="20000"/>
              <a:lumOff val="80000"/>
            </a:schemeClr>
          </a:solidFill>
          <a:ln w="57150">
            <a:solidFill>
              <a:srgbClr val="00B050"/>
            </a:solidFill>
            <a:extLst>
              <a:ext uri="{C807C97D-BFC1-408E-A445-0C87EB9F89A2}">
                <ask:lineSketchStyleProps xmlns:ask="http://schemas.microsoft.com/office/drawing/2018/sketchyshapes" sd="4048652799">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Giúp đỡ học sinh có hoàn cảnh khó khăn</a:t>
            </a:r>
            <a:endParaRPr lang="en-US" sz="4400">
              <a:solidFill>
                <a:schemeClr val="tx1"/>
              </a:solidFill>
            </a:endParaRPr>
          </a:p>
        </p:txBody>
      </p:sp>
      <p:sp>
        <p:nvSpPr>
          <p:cNvPr id="28" name="Hình chữ nhật: Góc Tròn 27">
            <a:extLst>
              <a:ext uri="{FF2B5EF4-FFF2-40B4-BE49-F238E27FC236}">
                <a16:creationId xmlns:a16="http://schemas.microsoft.com/office/drawing/2014/main" id="{99114D55-CB13-9F30-2880-347867E8032E}"/>
              </a:ext>
            </a:extLst>
          </p:cNvPr>
          <p:cNvSpPr/>
          <p:nvPr/>
        </p:nvSpPr>
        <p:spPr>
          <a:xfrm>
            <a:off x="6402291" y="6194999"/>
            <a:ext cx="3733800" cy="2148901"/>
          </a:xfrm>
          <a:custGeom>
            <a:avLst/>
            <a:gdLst>
              <a:gd name="connsiteX0" fmla="*/ 0 w 3733800"/>
              <a:gd name="connsiteY0" fmla="*/ 358157 h 2148901"/>
              <a:gd name="connsiteX1" fmla="*/ 358157 w 3733800"/>
              <a:gd name="connsiteY1" fmla="*/ 0 h 2148901"/>
              <a:gd name="connsiteX2" fmla="*/ 961654 w 3733800"/>
              <a:gd name="connsiteY2" fmla="*/ 0 h 2148901"/>
              <a:gd name="connsiteX3" fmla="*/ 1625501 w 3733800"/>
              <a:gd name="connsiteY3" fmla="*/ 0 h 2148901"/>
              <a:gd name="connsiteX4" fmla="*/ 2289348 w 3733800"/>
              <a:gd name="connsiteY4" fmla="*/ 0 h 2148901"/>
              <a:gd name="connsiteX5" fmla="*/ 3375643 w 3733800"/>
              <a:gd name="connsiteY5" fmla="*/ 0 h 2148901"/>
              <a:gd name="connsiteX6" fmla="*/ 3733800 w 3733800"/>
              <a:gd name="connsiteY6" fmla="*/ 358157 h 2148901"/>
              <a:gd name="connsiteX7" fmla="*/ 3733800 w 3733800"/>
              <a:gd name="connsiteY7" fmla="*/ 821360 h 2148901"/>
              <a:gd name="connsiteX8" fmla="*/ 3733800 w 3733800"/>
              <a:gd name="connsiteY8" fmla="*/ 1313215 h 2148901"/>
              <a:gd name="connsiteX9" fmla="*/ 3733800 w 3733800"/>
              <a:gd name="connsiteY9" fmla="*/ 1790744 h 2148901"/>
              <a:gd name="connsiteX10" fmla="*/ 3375643 w 3733800"/>
              <a:gd name="connsiteY10" fmla="*/ 2148901 h 2148901"/>
              <a:gd name="connsiteX11" fmla="*/ 2741971 w 3733800"/>
              <a:gd name="connsiteY11" fmla="*/ 2148901 h 2148901"/>
              <a:gd name="connsiteX12" fmla="*/ 2108299 w 3733800"/>
              <a:gd name="connsiteY12" fmla="*/ 2148901 h 2148901"/>
              <a:gd name="connsiteX13" fmla="*/ 1444452 w 3733800"/>
              <a:gd name="connsiteY13" fmla="*/ 2148901 h 2148901"/>
              <a:gd name="connsiteX14" fmla="*/ 358157 w 3733800"/>
              <a:gd name="connsiteY14" fmla="*/ 2148901 h 2148901"/>
              <a:gd name="connsiteX15" fmla="*/ 0 w 3733800"/>
              <a:gd name="connsiteY15" fmla="*/ 1790744 h 2148901"/>
              <a:gd name="connsiteX16" fmla="*/ 0 w 3733800"/>
              <a:gd name="connsiteY16" fmla="*/ 1298889 h 2148901"/>
              <a:gd name="connsiteX17" fmla="*/ 0 w 3733800"/>
              <a:gd name="connsiteY17" fmla="*/ 792708 h 2148901"/>
              <a:gd name="connsiteX18" fmla="*/ 0 w 3733800"/>
              <a:gd name="connsiteY18" fmla="*/ 358157 h 21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3800" h="2148901" fill="none" extrusionOk="0">
                <a:moveTo>
                  <a:pt x="0" y="358157"/>
                </a:moveTo>
                <a:cubicBezTo>
                  <a:pt x="-23793" y="160659"/>
                  <a:pt x="143468" y="-4125"/>
                  <a:pt x="358157" y="0"/>
                </a:cubicBezTo>
                <a:cubicBezTo>
                  <a:pt x="582287" y="26642"/>
                  <a:pt x="801337" y="12815"/>
                  <a:pt x="961654" y="0"/>
                </a:cubicBezTo>
                <a:cubicBezTo>
                  <a:pt x="1121971" y="-12815"/>
                  <a:pt x="1390233" y="20624"/>
                  <a:pt x="1625501" y="0"/>
                </a:cubicBezTo>
                <a:cubicBezTo>
                  <a:pt x="1860769" y="-20624"/>
                  <a:pt x="1973078" y="9666"/>
                  <a:pt x="2289348" y="0"/>
                </a:cubicBezTo>
                <a:cubicBezTo>
                  <a:pt x="2605618" y="-9666"/>
                  <a:pt x="3005869" y="-54276"/>
                  <a:pt x="3375643" y="0"/>
                </a:cubicBezTo>
                <a:cubicBezTo>
                  <a:pt x="3562447" y="2386"/>
                  <a:pt x="3715346" y="176001"/>
                  <a:pt x="3733800" y="358157"/>
                </a:cubicBezTo>
                <a:cubicBezTo>
                  <a:pt x="3735110" y="455379"/>
                  <a:pt x="3749525" y="698006"/>
                  <a:pt x="3733800" y="821360"/>
                </a:cubicBezTo>
                <a:cubicBezTo>
                  <a:pt x="3718075" y="944714"/>
                  <a:pt x="3738041" y="1106871"/>
                  <a:pt x="3733800" y="1313215"/>
                </a:cubicBezTo>
                <a:cubicBezTo>
                  <a:pt x="3729559" y="1519559"/>
                  <a:pt x="3744554" y="1681309"/>
                  <a:pt x="3733800" y="1790744"/>
                </a:cubicBezTo>
                <a:cubicBezTo>
                  <a:pt x="3744138" y="1971114"/>
                  <a:pt x="3535298" y="2178361"/>
                  <a:pt x="3375643" y="2148901"/>
                </a:cubicBezTo>
                <a:cubicBezTo>
                  <a:pt x="3097829" y="2139077"/>
                  <a:pt x="3043191" y="2170610"/>
                  <a:pt x="2741971" y="2148901"/>
                </a:cubicBezTo>
                <a:cubicBezTo>
                  <a:pt x="2440751" y="2127192"/>
                  <a:pt x="2364941" y="2130801"/>
                  <a:pt x="2108299" y="2148901"/>
                </a:cubicBezTo>
                <a:cubicBezTo>
                  <a:pt x="1851657" y="2167001"/>
                  <a:pt x="1713846" y="2133978"/>
                  <a:pt x="1444452" y="2148901"/>
                </a:cubicBezTo>
                <a:cubicBezTo>
                  <a:pt x="1175058" y="2163824"/>
                  <a:pt x="884608" y="2108471"/>
                  <a:pt x="358157" y="2148901"/>
                </a:cubicBezTo>
                <a:cubicBezTo>
                  <a:pt x="134550" y="2111471"/>
                  <a:pt x="-19617" y="2000357"/>
                  <a:pt x="0" y="1790744"/>
                </a:cubicBezTo>
                <a:cubicBezTo>
                  <a:pt x="-949" y="1686352"/>
                  <a:pt x="14512" y="1445642"/>
                  <a:pt x="0" y="1298889"/>
                </a:cubicBezTo>
                <a:cubicBezTo>
                  <a:pt x="-14512" y="1152136"/>
                  <a:pt x="1855" y="896944"/>
                  <a:pt x="0" y="792708"/>
                </a:cubicBezTo>
                <a:cubicBezTo>
                  <a:pt x="-1855" y="688472"/>
                  <a:pt x="2591" y="506224"/>
                  <a:pt x="0" y="358157"/>
                </a:cubicBezTo>
                <a:close/>
              </a:path>
              <a:path w="3733800" h="2148901" stroke="0" extrusionOk="0">
                <a:moveTo>
                  <a:pt x="0" y="358157"/>
                </a:moveTo>
                <a:cubicBezTo>
                  <a:pt x="10130" y="173010"/>
                  <a:pt x="153589" y="22799"/>
                  <a:pt x="358157" y="0"/>
                </a:cubicBezTo>
                <a:cubicBezTo>
                  <a:pt x="485536" y="17034"/>
                  <a:pt x="773417" y="-1474"/>
                  <a:pt x="931479" y="0"/>
                </a:cubicBezTo>
                <a:cubicBezTo>
                  <a:pt x="1089541" y="1474"/>
                  <a:pt x="1359188" y="-5431"/>
                  <a:pt x="1595326" y="0"/>
                </a:cubicBezTo>
                <a:cubicBezTo>
                  <a:pt x="1831464" y="5431"/>
                  <a:pt x="1969227" y="22763"/>
                  <a:pt x="2198823" y="0"/>
                </a:cubicBezTo>
                <a:cubicBezTo>
                  <a:pt x="2428419" y="-22763"/>
                  <a:pt x="2507382" y="9350"/>
                  <a:pt x="2772146" y="0"/>
                </a:cubicBezTo>
                <a:cubicBezTo>
                  <a:pt x="3036910" y="-9350"/>
                  <a:pt x="3123953" y="-26002"/>
                  <a:pt x="3375643" y="0"/>
                </a:cubicBezTo>
                <a:cubicBezTo>
                  <a:pt x="3574364" y="-5336"/>
                  <a:pt x="3740950" y="123615"/>
                  <a:pt x="3733800" y="358157"/>
                </a:cubicBezTo>
                <a:cubicBezTo>
                  <a:pt x="3745038" y="561254"/>
                  <a:pt x="3740155" y="598934"/>
                  <a:pt x="3733800" y="821360"/>
                </a:cubicBezTo>
                <a:cubicBezTo>
                  <a:pt x="3727445" y="1043786"/>
                  <a:pt x="3724960" y="1077700"/>
                  <a:pt x="3733800" y="1255912"/>
                </a:cubicBezTo>
                <a:cubicBezTo>
                  <a:pt x="3742640" y="1434124"/>
                  <a:pt x="3745410" y="1568659"/>
                  <a:pt x="3733800" y="1790744"/>
                </a:cubicBezTo>
                <a:cubicBezTo>
                  <a:pt x="3728196" y="1993466"/>
                  <a:pt x="3578670" y="2148868"/>
                  <a:pt x="3375643" y="2148901"/>
                </a:cubicBezTo>
                <a:cubicBezTo>
                  <a:pt x="3082676" y="2129342"/>
                  <a:pt x="3026117" y="2167139"/>
                  <a:pt x="2741971" y="2148901"/>
                </a:cubicBezTo>
                <a:cubicBezTo>
                  <a:pt x="2457825" y="2130663"/>
                  <a:pt x="2290356" y="2170387"/>
                  <a:pt x="2168649" y="2148901"/>
                </a:cubicBezTo>
                <a:cubicBezTo>
                  <a:pt x="2046942" y="2127415"/>
                  <a:pt x="1794947" y="2161820"/>
                  <a:pt x="1625501" y="2148901"/>
                </a:cubicBezTo>
                <a:cubicBezTo>
                  <a:pt x="1456055" y="2135982"/>
                  <a:pt x="1218322" y="2170047"/>
                  <a:pt x="1082354" y="2148901"/>
                </a:cubicBezTo>
                <a:cubicBezTo>
                  <a:pt x="946386" y="2127755"/>
                  <a:pt x="504219" y="2164476"/>
                  <a:pt x="358157" y="2148901"/>
                </a:cubicBezTo>
                <a:cubicBezTo>
                  <a:pt x="170634" y="2173319"/>
                  <a:pt x="33614" y="1983067"/>
                  <a:pt x="0" y="1790744"/>
                </a:cubicBezTo>
                <a:cubicBezTo>
                  <a:pt x="-11160" y="1542933"/>
                  <a:pt x="-3325" y="1386708"/>
                  <a:pt x="0" y="1284563"/>
                </a:cubicBezTo>
                <a:cubicBezTo>
                  <a:pt x="3325" y="1182418"/>
                  <a:pt x="-11718" y="906481"/>
                  <a:pt x="0" y="778383"/>
                </a:cubicBezTo>
                <a:cubicBezTo>
                  <a:pt x="11718" y="650285"/>
                  <a:pt x="13573" y="466835"/>
                  <a:pt x="0" y="358157"/>
                </a:cubicBezTo>
                <a:close/>
              </a:path>
            </a:pathLst>
          </a:custGeom>
          <a:solidFill>
            <a:schemeClr val="accent3">
              <a:lumMod val="20000"/>
              <a:lumOff val="80000"/>
            </a:schemeClr>
          </a:solidFill>
          <a:ln w="57150">
            <a:solidFill>
              <a:srgbClr val="00B050"/>
            </a:solidFill>
            <a:extLst>
              <a:ext uri="{C807C97D-BFC1-408E-A445-0C87EB9F89A2}">
                <ask:lineSketchStyleProps xmlns:ask="http://schemas.microsoft.com/office/drawing/2018/sketchyshapes" sd="4048652799">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Giúp đỡ người già</a:t>
            </a:r>
            <a:endParaRPr lang="en-US" sz="4400">
              <a:solidFill>
                <a:schemeClr val="tx1"/>
              </a:solidFill>
            </a:endParaRPr>
          </a:p>
        </p:txBody>
      </p:sp>
      <p:sp>
        <p:nvSpPr>
          <p:cNvPr id="29" name="Hình chữ nhật: Góc Tròn 28">
            <a:extLst>
              <a:ext uri="{FF2B5EF4-FFF2-40B4-BE49-F238E27FC236}">
                <a16:creationId xmlns:a16="http://schemas.microsoft.com/office/drawing/2014/main" id="{EDFD1D21-51A4-83E2-8DAF-C5949CE703D9}"/>
              </a:ext>
            </a:extLst>
          </p:cNvPr>
          <p:cNvSpPr/>
          <p:nvPr/>
        </p:nvSpPr>
        <p:spPr>
          <a:xfrm>
            <a:off x="12192000" y="6194999"/>
            <a:ext cx="5105400" cy="2301301"/>
          </a:xfrm>
          <a:custGeom>
            <a:avLst/>
            <a:gdLst>
              <a:gd name="connsiteX0" fmla="*/ 0 w 5105400"/>
              <a:gd name="connsiteY0" fmla="*/ 383558 h 2301301"/>
              <a:gd name="connsiteX1" fmla="*/ 383558 w 5105400"/>
              <a:gd name="connsiteY1" fmla="*/ 0 h 2301301"/>
              <a:gd name="connsiteX2" fmla="*/ 1003313 w 5105400"/>
              <a:gd name="connsiteY2" fmla="*/ 0 h 2301301"/>
              <a:gd name="connsiteX3" fmla="*/ 1492919 w 5105400"/>
              <a:gd name="connsiteY3" fmla="*/ 0 h 2301301"/>
              <a:gd name="connsiteX4" fmla="*/ 1982526 w 5105400"/>
              <a:gd name="connsiteY4" fmla="*/ 0 h 2301301"/>
              <a:gd name="connsiteX5" fmla="*/ 2645663 w 5105400"/>
              <a:gd name="connsiteY5" fmla="*/ 0 h 2301301"/>
              <a:gd name="connsiteX6" fmla="*/ 3265418 w 5105400"/>
              <a:gd name="connsiteY6" fmla="*/ 0 h 2301301"/>
              <a:gd name="connsiteX7" fmla="*/ 3928556 w 5105400"/>
              <a:gd name="connsiteY7" fmla="*/ 0 h 2301301"/>
              <a:gd name="connsiteX8" fmla="*/ 4721842 w 5105400"/>
              <a:gd name="connsiteY8" fmla="*/ 0 h 2301301"/>
              <a:gd name="connsiteX9" fmla="*/ 5105400 w 5105400"/>
              <a:gd name="connsiteY9" fmla="*/ 383558 h 2301301"/>
              <a:gd name="connsiteX10" fmla="*/ 5105400 w 5105400"/>
              <a:gd name="connsiteY10" fmla="*/ 910295 h 2301301"/>
              <a:gd name="connsiteX11" fmla="*/ 5105400 w 5105400"/>
              <a:gd name="connsiteY11" fmla="*/ 1437032 h 2301301"/>
              <a:gd name="connsiteX12" fmla="*/ 5105400 w 5105400"/>
              <a:gd name="connsiteY12" fmla="*/ 1917743 h 2301301"/>
              <a:gd name="connsiteX13" fmla="*/ 4721842 w 5105400"/>
              <a:gd name="connsiteY13" fmla="*/ 2301301 h 2301301"/>
              <a:gd name="connsiteX14" fmla="*/ 4188853 w 5105400"/>
              <a:gd name="connsiteY14" fmla="*/ 2301301 h 2301301"/>
              <a:gd name="connsiteX15" fmla="*/ 3525715 w 5105400"/>
              <a:gd name="connsiteY15" fmla="*/ 2301301 h 2301301"/>
              <a:gd name="connsiteX16" fmla="*/ 2949343 w 5105400"/>
              <a:gd name="connsiteY16" fmla="*/ 2301301 h 2301301"/>
              <a:gd name="connsiteX17" fmla="*/ 2372971 w 5105400"/>
              <a:gd name="connsiteY17" fmla="*/ 2301301 h 2301301"/>
              <a:gd name="connsiteX18" fmla="*/ 1883365 w 5105400"/>
              <a:gd name="connsiteY18" fmla="*/ 2301301 h 2301301"/>
              <a:gd name="connsiteX19" fmla="*/ 1393758 w 5105400"/>
              <a:gd name="connsiteY19" fmla="*/ 2301301 h 2301301"/>
              <a:gd name="connsiteX20" fmla="*/ 383558 w 5105400"/>
              <a:gd name="connsiteY20" fmla="*/ 2301301 h 2301301"/>
              <a:gd name="connsiteX21" fmla="*/ 0 w 5105400"/>
              <a:gd name="connsiteY21" fmla="*/ 1917743 h 2301301"/>
              <a:gd name="connsiteX22" fmla="*/ 0 w 5105400"/>
              <a:gd name="connsiteY22" fmla="*/ 1406348 h 2301301"/>
              <a:gd name="connsiteX23" fmla="*/ 0 w 5105400"/>
              <a:gd name="connsiteY23" fmla="*/ 940979 h 2301301"/>
              <a:gd name="connsiteX24" fmla="*/ 0 w 5105400"/>
              <a:gd name="connsiteY24" fmla="*/ 383558 h 230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05400" h="2301301" fill="none" extrusionOk="0">
                <a:moveTo>
                  <a:pt x="0" y="383558"/>
                </a:moveTo>
                <a:cubicBezTo>
                  <a:pt x="-26376" y="151304"/>
                  <a:pt x="202878" y="-23392"/>
                  <a:pt x="383558" y="0"/>
                </a:cubicBezTo>
                <a:cubicBezTo>
                  <a:pt x="583085" y="-25650"/>
                  <a:pt x="708970" y="25035"/>
                  <a:pt x="1003313" y="0"/>
                </a:cubicBezTo>
                <a:cubicBezTo>
                  <a:pt x="1297657" y="-25035"/>
                  <a:pt x="1307979" y="-5874"/>
                  <a:pt x="1492919" y="0"/>
                </a:cubicBezTo>
                <a:cubicBezTo>
                  <a:pt x="1677859" y="5874"/>
                  <a:pt x="1803839" y="-23953"/>
                  <a:pt x="1982526" y="0"/>
                </a:cubicBezTo>
                <a:cubicBezTo>
                  <a:pt x="2161213" y="23953"/>
                  <a:pt x="2365427" y="9214"/>
                  <a:pt x="2645663" y="0"/>
                </a:cubicBezTo>
                <a:cubicBezTo>
                  <a:pt x="2925899" y="-9214"/>
                  <a:pt x="3034091" y="1938"/>
                  <a:pt x="3265418" y="0"/>
                </a:cubicBezTo>
                <a:cubicBezTo>
                  <a:pt x="3496746" y="-1938"/>
                  <a:pt x="3601270" y="25072"/>
                  <a:pt x="3928556" y="0"/>
                </a:cubicBezTo>
                <a:cubicBezTo>
                  <a:pt x="4255842" y="-25072"/>
                  <a:pt x="4334558" y="14967"/>
                  <a:pt x="4721842" y="0"/>
                </a:cubicBezTo>
                <a:cubicBezTo>
                  <a:pt x="4954699" y="-34460"/>
                  <a:pt x="5133922" y="143447"/>
                  <a:pt x="5105400" y="383558"/>
                </a:cubicBezTo>
                <a:cubicBezTo>
                  <a:pt x="5127541" y="524273"/>
                  <a:pt x="5124236" y="712276"/>
                  <a:pt x="5105400" y="910295"/>
                </a:cubicBezTo>
                <a:cubicBezTo>
                  <a:pt x="5086564" y="1108314"/>
                  <a:pt x="5090383" y="1324368"/>
                  <a:pt x="5105400" y="1437032"/>
                </a:cubicBezTo>
                <a:cubicBezTo>
                  <a:pt x="5120417" y="1549696"/>
                  <a:pt x="5124838" y="1728074"/>
                  <a:pt x="5105400" y="1917743"/>
                </a:cubicBezTo>
                <a:cubicBezTo>
                  <a:pt x="5097833" y="2123228"/>
                  <a:pt x="4927033" y="2301069"/>
                  <a:pt x="4721842" y="2301301"/>
                </a:cubicBezTo>
                <a:cubicBezTo>
                  <a:pt x="4564579" y="2316146"/>
                  <a:pt x="4371635" y="2276506"/>
                  <a:pt x="4188853" y="2301301"/>
                </a:cubicBezTo>
                <a:cubicBezTo>
                  <a:pt x="4006071" y="2326096"/>
                  <a:pt x="3847755" y="2278890"/>
                  <a:pt x="3525715" y="2301301"/>
                </a:cubicBezTo>
                <a:cubicBezTo>
                  <a:pt x="3203675" y="2323712"/>
                  <a:pt x="3115541" y="2310970"/>
                  <a:pt x="2949343" y="2301301"/>
                </a:cubicBezTo>
                <a:cubicBezTo>
                  <a:pt x="2783145" y="2291632"/>
                  <a:pt x="2522304" y="2272650"/>
                  <a:pt x="2372971" y="2301301"/>
                </a:cubicBezTo>
                <a:cubicBezTo>
                  <a:pt x="2223638" y="2329952"/>
                  <a:pt x="2041049" y="2282117"/>
                  <a:pt x="1883365" y="2301301"/>
                </a:cubicBezTo>
                <a:cubicBezTo>
                  <a:pt x="1725681" y="2320485"/>
                  <a:pt x="1519455" y="2315270"/>
                  <a:pt x="1393758" y="2301301"/>
                </a:cubicBezTo>
                <a:cubicBezTo>
                  <a:pt x="1268061" y="2287332"/>
                  <a:pt x="783606" y="2331938"/>
                  <a:pt x="383558" y="2301301"/>
                </a:cubicBezTo>
                <a:cubicBezTo>
                  <a:pt x="180571" y="2285655"/>
                  <a:pt x="16973" y="2162394"/>
                  <a:pt x="0" y="1917743"/>
                </a:cubicBezTo>
                <a:cubicBezTo>
                  <a:pt x="17502" y="1782006"/>
                  <a:pt x="1672" y="1529266"/>
                  <a:pt x="0" y="1406348"/>
                </a:cubicBezTo>
                <a:cubicBezTo>
                  <a:pt x="-1672" y="1283431"/>
                  <a:pt x="11321" y="1084574"/>
                  <a:pt x="0" y="940979"/>
                </a:cubicBezTo>
                <a:cubicBezTo>
                  <a:pt x="-11321" y="797384"/>
                  <a:pt x="6239" y="611681"/>
                  <a:pt x="0" y="383558"/>
                </a:cubicBezTo>
                <a:close/>
              </a:path>
              <a:path w="5105400" h="2301301" stroke="0" extrusionOk="0">
                <a:moveTo>
                  <a:pt x="0" y="383558"/>
                </a:moveTo>
                <a:cubicBezTo>
                  <a:pt x="30998" y="210460"/>
                  <a:pt x="161957" y="32931"/>
                  <a:pt x="383558" y="0"/>
                </a:cubicBezTo>
                <a:cubicBezTo>
                  <a:pt x="532387" y="227"/>
                  <a:pt x="686054" y="-21737"/>
                  <a:pt x="959930" y="0"/>
                </a:cubicBezTo>
                <a:cubicBezTo>
                  <a:pt x="1233806" y="21737"/>
                  <a:pt x="1488619" y="-19992"/>
                  <a:pt x="1666451" y="0"/>
                </a:cubicBezTo>
                <a:cubicBezTo>
                  <a:pt x="1844283" y="19992"/>
                  <a:pt x="1997252" y="5554"/>
                  <a:pt x="2286205" y="0"/>
                </a:cubicBezTo>
                <a:cubicBezTo>
                  <a:pt x="2575158" y="-5554"/>
                  <a:pt x="2697866" y="8347"/>
                  <a:pt x="2862577" y="0"/>
                </a:cubicBezTo>
                <a:cubicBezTo>
                  <a:pt x="3027288" y="-8347"/>
                  <a:pt x="3183627" y="12429"/>
                  <a:pt x="3352184" y="0"/>
                </a:cubicBezTo>
                <a:cubicBezTo>
                  <a:pt x="3520741" y="-12429"/>
                  <a:pt x="3666903" y="-5638"/>
                  <a:pt x="3928556" y="0"/>
                </a:cubicBezTo>
                <a:cubicBezTo>
                  <a:pt x="4190209" y="5638"/>
                  <a:pt x="4471523" y="38736"/>
                  <a:pt x="4721842" y="0"/>
                </a:cubicBezTo>
                <a:cubicBezTo>
                  <a:pt x="4953273" y="10265"/>
                  <a:pt x="5139410" y="137123"/>
                  <a:pt x="5105400" y="383558"/>
                </a:cubicBezTo>
                <a:cubicBezTo>
                  <a:pt x="5100846" y="604666"/>
                  <a:pt x="5126979" y="768915"/>
                  <a:pt x="5105400" y="879611"/>
                </a:cubicBezTo>
                <a:cubicBezTo>
                  <a:pt x="5083821" y="990307"/>
                  <a:pt x="5088370" y="1274079"/>
                  <a:pt x="5105400" y="1391006"/>
                </a:cubicBezTo>
                <a:cubicBezTo>
                  <a:pt x="5122430" y="1507933"/>
                  <a:pt x="5091754" y="1713976"/>
                  <a:pt x="5105400" y="1917743"/>
                </a:cubicBezTo>
                <a:cubicBezTo>
                  <a:pt x="5095772" y="2087436"/>
                  <a:pt x="4939292" y="2307629"/>
                  <a:pt x="4721842" y="2301301"/>
                </a:cubicBezTo>
                <a:cubicBezTo>
                  <a:pt x="4526419" y="2318104"/>
                  <a:pt x="4377260" y="2315542"/>
                  <a:pt x="4232236" y="2301301"/>
                </a:cubicBezTo>
                <a:cubicBezTo>
                  <a:pt x="4087212" y="2287060"/>
                  <a:pt x="3848530" y="2279427"/>
                  <a:pt x="3699246" y="2301301"/>
                </a:cubicBezTo>
                <a:cubicBezTo>
                  <a:pt x="3549962" y="2323176"/>
                  <a:pt x="3350656" y="2308334"/>
                  <a:pt x="3122874" y="2301301"/>
                </a:cubicBezTo>
                <a:cubicBezTo>
                  <a:pt x="2895092" y="2294268"/>
                  <a:pt x="2735580" y="2286902"/>
                  <a:pt x="2503120" y="2301301"/>
                </a:cubicBezTo>
                <a:cubicBezTo>
                  <a:pt x="2270660" y="2315700"/>
                  <a:pt x="2216512" y="2281115"/>
                  <a:pt x="1970130" y="2301301"/>
                </a:cubicBezTo>
                <a:cubicBezTo>
                  <a:pt x="1723748" y="2321488"/>
                  <a:pt x="1507810" y="2292292"/>
                  <a:pt x="1350376" y="2301301"/>
                </a:cubicBezTo>
                <a:cubicBezTo>
                  <a:pt x="1192942" y="2310310"/>
                  <a:pt x="596533" y="2258466"/>
                  <a:pt x="383558" y="2301301"/>
                </a:cubicBezTo>
                <a:cubicBezTo>
                  <a:pt x="187744" y="2261036"/>
                  <a:pt x="-652" y="2138633"/>
                  <a:pt x="0" y="1917743"/>
                </a:cubicBezTo>
                <a:cubicBezTo>
                  <a:pt x="-12301" y="1675872"/>
                  <a:pt x="7574" y="1665837"/>
                  <a:pt x="0" y="1421690"/>
                </a:cubicBezTo>
                <a:cubicBezTo>
                  <a:pt x="-7574" y="1177543"/>
                  <a:pt x="22465" y="1033136"/>
                  <a:pt x="0" y="910295"/>
                </a:cubicBezTo>
                <a:cubicBezTo>
                  <a:pt x="-22465" y="787455"/>
                  <a:pt x="-25148" y="620775"/>
                  <a:pt x="0" y="383558"/>
                </a:cubicBezTo>
                <a:close/>
              </a:path>
            </a:pathLst>
          </a:custGeom>
          <a:solidFill>
            <a:schemeClr val="accent3">
              <a:lumMod val="20000"/>
              <a:lumOff val="80000"/>
            </a:schemeClr>
          </a:solidFill>
          <a:ln w="57150">
            <a:solidFill>
              <a:srgbClr val="00B050"/>
            </a:solidFill>
            <a:extLst>
              <a:ext uri="{C807C97D-BFC1-408E-A445-0C87EB9F89A2}">
                <ask:lineSketchStyleProps xmlns:ask="http://schemas.microsoft.com/office/drawing/2018/sketchyshapes" sd="4048652799">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Nhặt được của rơi, trả lại người đánh mất</a:t>
            </a:r>
            <a:endParaRPr lang="en-US" sz="4400">
              <a:solidFill>
                <a:schemeClr val="tx1"/>
              </a:solidFill>
            </a:endParaRPr>
          </a:p>
        </p:txBody>
      </p:sp>
      <p:grpSp>
        <p:nvGrpSpPr>
          <p:cNvPr id="30" name="Nhóm 29">
            <a:extLst>
              <a:ext uri="{FF2B5EF4-FFF2-40B4-BE49-F238E27FC236}">
                <a16:creationId xmlns:a16="http://schemas.microsoft.com/office/drawing/2014/main" id="{54546B2D-57A6-0A98-F242-D9C3AFA52182}"/>
              </a:ext>
            </a:extLst>
          </p:cNvPr>
          <p:cNvGrpSpPr/>
          <p:nvPr/>
        </p:nvGrpSpPr>
        <p:grpSpPr>
          <a:xfrm>
            <a:off x="0" y="8193523"/>
            <a:ext cx="18288000" cy="2111516"/>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2154106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896677" y="1028700"/>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64047" y="4533900"/>
            <a:ext cx="4867067" cy="3752066"/>
          </a:xfrm>
          <a:custGeom>
            <a:avLst/>
            <a:gdLst/>
            <a:ahLst/>
            <a:cxnLst/>
            <a:rect l="l" t="t" r="r" b="b"/>
            <a:pathLst>
              <a:path w="4867067" h="3752066">
                <a:moveTo>
                  <a:pt x="0" y="0"/>
                </a:moveTo>
                <a:lnTo>
                  <a:pt x="4867067" y="0"/>
                </a:lnTo>
                <a:lnTo>
                  <a:pt x="4867067" y="3752067"/>
                </a:lnTo>
                <a:lnTo>
                  <a:pt x="0" y="3752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53009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txBody>
          <a:bodyPr/>
          <a:lstStyle/>
          <a:p>
            <a:endParaRPr lang="en-US"/>
          </a:p>
        </p:txBody>
      </p:sp>
      <p:sp>
        <p:nvSpPr>
          <p:cNvPr id="9" name="Freeform 9"/>
          <p:cNvSpPr/>
          <p:nvPr/>
        </p:nvSpPr>
        <p:spPr>
          <a:xfrm>
            <a:off x="525732" y="634054"/>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id="{A2852780-9A15-6203-89C0-E58C8C194691}"/>
              </a:ext>
            </a:extLst>
          </p:cNvPr>
          <p:cNvSpPr/>
          <p:nvPr/>
        </p:nvSpPr>
        <p:spPr>
          <a:xfrm>
            <a:off x="3705802" y="1409700"/>
            <a:ext cx="3331361" cy="1569660"/>
          </a:xfrm>
          <a:prstGeom prst="rect">
            <a:avLst/>
          </a:prstGeom>
          <a:noFill/>
        </p:spPr>
        <p:txBody>
          <a:bodyPr wrap="none" lIns="91440" tIns="45720" rIns="91440" bIns="45720">
            <a:spAutoFit/>
          </a:bodyPr>
          <a:lstStyle/>
          <a:p>
            <a:pPr algn="ctr"/>
            <a:r>
              <a:rPr lang="vi-VN" sz="9600" b="1" cap="none" spc="0">
                <a:ln w="0"/>
                <a:solidFill>
                  <a:srgbClr val="FF0000"/>
                </a:solidFill>
                <a:effectLst>
                  <a:outerShdw blurRad="38100" dist="19050" dir="2700000" algn="tl" rotWithShape="0">
                    <a:schemeClr val="dk1">
                      <a:alpha val="40000"/>
                    </a:schemeClr>
                  </a:outerShdw>
                </a:effectLst>
              </a:rPr>
              <a:t>BÀI 2</a:t>
            </a:r>
          </a:p>
        </p:txBody>
      </p:sp>
    </p:spTree>
    <p:extLst>
      <p:ext uri="{BB962C8B-B14F-4D97-AF65-F5344CB8AC3E}">
        <p14:creationId xmlns:p14="http://schemas.microsoft.com/office/powerpoint/2010/main" val="35801085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4E118FAC-1921-558C-5A4A-4AC54600D5ED}"/>
              </a:ext>
            </a:extLst>
          </p:cNvPr>
          <p:cNvSpPr/>
          <p:nvPr/>
        </p:nvSpPr>
        <p:spPr>
          <a:xfrm>
            <a:off x="76200" y="114300"/>
            <a:ext cx="18059400" cy="1754326"/>
          </a:xfrm>
          <a:prstGeom prst="rect">
            <a:avLst/>
          </a:prstGeom>
          <a:noFill/>
        </p:spPr>
        <p:txBody>
          <a:bodyPr wrap="square" lIns="91440" tIns="45720" rIns="91440" bIns="45720">
            <a:spAutoFit/>
          </a:bodyPr>
          <a:lstStyle/>
          <a:p>
            <a:r>
              <a:rPr lang="vi-VN" sz="5400" b="1" cap="none" spc="0">
                <a:ln w="0"/>
                <a:solidFill>
                  <a:srgbClr val="FF3399"/>
                </a:solidFill>
              </a:rPr>
              <a:t>2. </a:t>
            </a:r>
            <a:r>
              <a:rPr lang="vi-VN" sz="5400" b="1" cap="none" spc="0">
                <a:ln w="0"/>
                <a:solidFill>
                  <a:schemeClr val="tx1"/>
                </a:solidFill>
              </a:rPr>
              <a:t>Lập dàn ý cho bài văn thuật lại một việc tốt mà em hoặc bạn bè, người thân đã làm. </a:t>
            </a:r>
          </a:p>
        </p:txBody>
      </p:sp>
      <p:grpSp>
        <p:nvGrpSpPr>
          <p:cNvPr id="30" name="Nhóm 29">
            <a:extLst>
              <a:ext uri="{FF2B5EF4-FFF2-40B4-BE49-F238E27FC236}">
                <a16:creationId xmlns:a16="http://schemas.microsoft.com/office/drawing/2014/main" id="{54546B2D-57A6-0A98-F242-D9C3AFA52182}"/>
              </a:ext>
            </a:extLst>
          </p:cNvPr>
          <p:cNvGrpSpPr/>
          <p:nvPr/>
        </p:nvGrpSpPr>
        <p:grpSpPr>
          <a:xfrm>
            <a:off x="0" y="8193523"/>
            <a:ext cx="18288000" cy="2111516"/>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0" name="Hình ảnh 9">
            <a:extLst>
              <a:ext uri="{FF2B5EF4-FFF2-40B4-BE49-F238E27FC236}">
                <a16:creationId xmlns:a16="http://schemas.microsoft.com/office/drawing/2014/main" id="{FF1421E2-F98F-133D-3D4A-16015E8451B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228600" y="1886665"/>
            <a:ext cx="17830800" cy="4464856"/>
          </a:xfrm>
          <a:prstGeom prst="rect">
            <a:avLst/>
          </a:prstGeom>
        </p:spPr>
      </p:pic>
    </p:spTree>
    <p:extLst>
      <p:ext uri="{BB962C8B-B14F-4D97-AF65-F5344CB8AC3E}">
        <p14:creationId xmlns:p14="http://schemas.microsoft.com/office/powerpoint/2010/main" val="3281113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78748F6-EC58-5242-8CE4-8F964443B9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048000" y="120467"/>
            <a:ext cx="12496800" cy="10046065"/>
          </a:xfrm>
          <a:prstGeom prst="rect">
            <a:avLst/>
          </a:prstGeom>
        </p:spPr>
      </p:pic>
    </p:spTree>
    <p:extLst>
      <p:ext uri="{BB962C8B-B14F-4D97-AF65-F5344CB8AC3E}">
        <p14:creationId xmlns:p14="http://schemas.microsoft.com/office/powerpoint/2010/main" val="34155401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FEA594F-035F-D882-526A-9136E9C9C0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8099" y="266700"/>
            <a:ext cx="18197967" cy="4495800"/>
          </a:xfrm>
          <a:prstGeom prst="rect">
            <a:avLst/>
          </a:prstGeom>
        </p:spPr>
      </p:pic>
      <p:grpSp>
        <p:nvGrpSpPr>
          <p:cNvPr id="3" name="Nhóm 2">
            <a:extLst>
              <a:ext uri="{FF2B5EF4-FFF2-40B4-BE49-F238E27FC236}">
                <a16:creationId xmlns:a16="http://schemas.microsoft.com/office/drawing/2014/main" id="{42392D40-4319-22D4-92DF-71A99779E7EA}"/>
              </a:ext>
            </a:extLst>
          </p:cNvPr>
          <p:cNvGrpSpPr/>
          <p:nvPr/>
        </p:nvGrpSpPr>
        <p:grpSpPr>
          <a:xfrm>
            <a:off x="0" y="8193523"/>
            <a:ext cx="18288000" cy="2111516"/>
            <a:chOff x="0" y="8193523"/>
            <a:chExt cx="18288000" cy="2111516"/>
          </a:xfrm>
        </p:grpSpPr>
        <p:sp>
          <p:nvSpPr>
            <p:cNvPr id="4" name="Freeform 2">
              <a:extLst>
                <a:ext uri="{FF2B5EF4-FFF2-40B4-BE49-F238E27FC236}">
                  <a16:creationId xmlns:a16="http://schemas.microsoft.com/office/drawing/2014/main" id="{81C78A45-8EC1-AEA5-674B-528FFCCE04AA}"/>
                </a:ext>
              </a:extLst>
            </p:cNvPr>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4599084C-E2A9-9377-E6AC-9D7C128C8D1C}"/>
                </a:ext>
              </a:extLst>
            </p:cNvPr>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A9297D18-1C5B-2BBF-F031-94B3753013A5}"/>
                </a:ext>
              </a:extLst>
            </p:cNvPr>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32B034F6-3331-B282-D821-47F90AD47B15}"/>
                </a:ext>
              </a:extLst>
            </p:cNvPr>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54833F90-7243-2E33-2AC8-AD053E4C878B}"/>
                </a:ext>
              </a:extLst>
            </p:cNvPr>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1010874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392D40-4319-22D4-92DF-71A99779E7EA}"/>
              </a:ext>
            </a:extLst>
          </p:cNvPr>
          <p:cNvGrpSpPr/>
          <p:nvPr/>
        </p:nvGrpSpPr>
        <p:grpSpPr>
          <a:xfrm>
            <a:off x="0" y="8193523"/>
            <a:ext cx="18288000" cy="2111516"/>
            <a:chOff x="0" y="8193523"/>
            <a:chExt cx="18288000" cy="2111516"/>
          </a:xfrm>
        </p:grpSpPr>
        <p:sp>
          <p:nvSpPr>
            <p:cNvPr id="4" name="Freeform 2">
              <a:extLst>
                <a:ext uri="{FF2B5EF4-FFF2-40B4-BE49-F238E27FC236}">
                  <a16:creationId xmlns:a16="http://schemas.microsoft.com/office/drawing/2014/main" id="{81C78A45-8EC1-AEA5-674B-528FFCCE04AA}"/>
                </a:ext>
              </a:extLst>
            </p:cNvPr>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4599084C-E2A9-9377-E6AC-9D7C128C8D1C}"/>
                </a:ext>
              </a:extLst>
            </p:cNvPr>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A9297D18-1C5B-2BBF-F031-94B3753013A5}"/>
                </a:ext>
              </a:extLst>
            </p:cNvPr>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32B034F6-3331-B282-D821-47F90AD47B15}"/>
                </a:ext>
              </a:extLst>
            </p:cNvPr>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54833F90-7243-2E33-2AC8-AD053E4C878B}"/>
                </a:ext>
              </a:extLst>
            </p:cNvPr>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Hộp Văn bản 10">
            <a:extLst>
              <a:ext uri="{FF2B5EF4-FFF2-40B4-BE49-F238E27FC236}">
                <a16:creationId xmlns:a16="http://schemas.microsoft.com/office/drawing/2014/main" id="{BB19448E-B2E5-FD6B-76C6-1153AAA3006C}"/>
              </a:ext>
            </a:extLst>
          </p:cNvPr>
          <p:cNvSpPr txBox="1"/>
          <p:nvPr/>
        </p:nvSpPr>
        <p:spPr>
          <a:xfrm>
            <a:off x="233846" y="190500"/>
            <a:ext cx="17901754" cy="8802410"/>
          </a:xfrm>
          <a:prstGeom prst="rect">
            <a:avLst/>
          </a:prstGeom>
          <a:noFill/>
        </p:spPr>
        <p:txBody>
          <a:bodyPr wrap="square">
            <a:spAutoFit/>
          </a:bodyPr>
          <a:lstStyle/>
          <a:p>
            <a:pPr algn="just">
              <a:lnSpc>
                <a:spcPct val="90000"/>
              </a:lnSpc>
              <a:spcAft>
                <a:spcPts val="800"/>
              </a:spcAft>
            </a:pPr>
            <a:r>
              <a:rPr lang="vi-VN" sz="3600" b="1" i="1" spc="-40">
                <a:effectLst/>
                <a:latin typeface="Times New Roman" panose="02020603050405020304" pitchFamily="18" charset="0"/>
                <a:ea typeface="Times New Roman" panose="02020603050405020304" pitchFamily="18" charset="0"/>
                <a:cs typeface="Times New Roman" panose="02020603050405020304" pitchFamily="18" charset="0"/>
              </a:rPr>
              <a:t>Mở bài</a:t>
            </a: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Em cần giới thiệu về việc tốt em đã làm</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Thời gian, địa điểm diễn ra sự việc</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Các nhân vật</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(VD. Ngày hôm qua, trên đường đi học về em đã nhặt được chiếc ví đánh rơi.)</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b="1" i="1" spc="-40">
                <a:effectLst/>
                <a:latin typeface="Times New Roman" panose="02020603050405020304" pitchFamily="18" charset="0"/>
                <a:ea typeface="Times New Roman" panose="02020603050405020304" pitchFamily="18" charset="0"/>
                <a:cs typeface="Times New Roman" panose="02020603050405020304" pitchFamily="18" charset="0"/>
              </a:rPr>
              <a:t>Thân bài</a:t>
            </a: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1. Ngày hôm qua, em đi học về gần đến nhà.</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2. Em nhìn thấy thấy chiếc ví rơi ở đường.</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3. Em đến gần và nhặt lên, xem thông tin.</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4. Sau đó, em đi đến công an phường gần đó.</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5. Em đưa chiếc ví cho chú công an để tìm lại người đã đánh rơi.</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6. Sau khi chủ nhân của chiếc ví nhận được lại đồ đã mất, họ tìm đến nhà và cảm ơn em.</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b="1" i="1" spc="-40">
                <a:effectLst/>
                <a:latin typeface="Times New Roman" panose="02020603050405020304" pitchFamily="18" charset="0"/>
                <a:ea typeface="Times New Roman" panose="02020603050405020304" pitchFamily="18" charset="0"/>
                <a:cs typeface="Times New Roman" panose="02020603050405020304" pitchFamily="18" charset="0"/>
              </a:rPr>
              <a:t>Kết bài:</a:t>
            </a: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 nêu cảm nghĩ của em về một việc tốt em đã làm </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spcAft>
                <a:spcPts val="800"/>
              </a:spcAft>
            </a:pPr>
            <a:r>
              <a:rPr lang="vi-VN" sz="3600" i="1" spc="-40">
                <a:effectLst/>
                <a:latin typeface="Times New Roman" panose="02020603050405020304" pitchFamily="18" charset="0"/>
                <a:ea typeface="Times New Roman" panose="02020603050405020304" pitchFamily="18" charset="0"/>
                <a:cs typeface="Times New Roman" panose="02020603050405020304" pitchFamily="18" charset="0"/>
              </a:rPr>
              <a:t>(Em cảm thấy rất vui và hạnh phúc với việc làm của mình. Em biết việc làm của mình rất nhỏ nhoi trong những việc tốt mà mọi người làm, nhưng em đã cảm thấy rất vui vì mình đã làm được một việc có ích cho xã hội.)</a:t>
            </a:r>
            <a:endParaRPr lang="en-US" sz="2800" spc="-4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596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167</TotalTime>
  <Words>433</Words>
  <Application>Microsoft Office PowerPoint</Application>
  <PresentationFormat>Tùy chỉnh</PresentationFormat>
  <Paragraphs>31</Paragraphs>
  <Slides>15</Slides>
  <Notes>0</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15</vt:i4>
      </vt:variant>
    </vt:vector>
  </HeadingPairs>
  <TitlesOfParts>
    <vt:vector size="25" baseType="lpstr">
      <vt:lpstr>Times New Roman</vt:lpstr>
      <vt:lpstr>#9Slide03 SVN-Avo Bold</vt:lpstr>
      <vt:lpstr>#9Slide03 AllRoundGothic</vt:lpstr>
      <vt:lpstr>#9Slide02 Tieu de dai</vt:lpstr>
      <vt:lpstr>Calibri</vt:lpstr>
      <vt:lpstr>Arial</vt:lpstr>
      <vt:lpstr>#9Slide02 Noi dung dai</vt:lpstr>
      <vt:lpstr>Office Theme</vt:lpstr>
      <vt:lpstr>2_Office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quả ngọt</dc:title>
  <dc:subject>9Slide.vn</dc:subject>
  <dc:creator>Hi There</dc:creator>
  <dc:description>9Slide.vn</dc:description>
  <cp:lastModifiedBy>Kim Tuyền Phạm</cp:lastModifiedBy>
  <cp:revision>15</cp:revision>
  <dcterms:created xsi:type="dcterms:W3CDTF">2006-08-16T00:00:00Z</dcterms:created>
  <dcterms:modified xsi:type="dcterms:W3CDTF">2023-09-01T05:49:33Z</dcterms:modified>
  <cp:category>9Slide.vn</cp:category>
  <dc:identifier>DAFqNt_XBVA</dc:identifier>
</cp:coreProperties>
</file>